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0" r:id="rId4"/>
    <p:sldId id="280" r:id="rId5"/>
    <p:sldId id="279" r:id="rId6"/>
    <p:sldId id="281" r:id="rId7"/>
    <p:sldId id="262" r:id="rId8"/>
    <p:sldId id="282" r:id="rId9"/>
    <p:sldId id="300" r:id="rId10"/>
    <p:sldId id="302" r:id="rId11"/>
    <p:sldId id="301" r:id="rId12"/>
    <p:sldId id="290" r:id="rId13"/>
    <p:sldId id="264" r:id="rId14"/>
    <p:sldId id="291" r:id="rId15"/>
    <p:sldId id="292" r:id="rId16"/>
    <p:sldId id="289" r:id="rId17"/>
    <p:sldId id="294" r:id="rId18"/>
    <p:sldId id="295" r:id="rId19"/>
    <p:sldId id="296" r:id="rId20"/>
    <p:sldId id="297" r:id="rId21"/>
    <p:sldId id="283" r:id="rId22"/>
    <p:sldId id="293" r:id="rId23"/>
    <p:sldId id="268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2F7CBB-58B4-468E-AE1A-A3B1497D8741}" type="doc">
      <dgm:prSet loTypeId="urn:microsoft.com/office/officeart/2005/8/layout/hProcess9" loCatId="process" qsTypeId="urn:microsoft.com/office/officeart/2005/8/quickstyle/3d9" qsCatId="3D" csTypeId="urn:microsoft.com/office/officeart/2005/8/colors/accent1_2" csCatId="accent1" phldr="1"/>
      <dgm:spPr/>
    </dgm:pt>
    <dgm:pt modelId="{D18BF890-CDDA-40BC-8020-D698161D2014}">
      <dgm:prSet phldrT="[文本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团队理念</a:t>
          </a:r>
          <a:endParaRPr lang="zh-CN" altLang="en-US" dirty="0"/>
        </a:p>
      </dgm:t>
    </dgm:pt>
    <dgm:pt modelId="{FB2E2C0F-FF4C-44A9-A75D-177C0B699F50}" type="parTrans" cxnId="{F2D85120-E701-4064-96DD-AB1AB0CCA0D9}">
      <dgm:prSet/>
      <dgm:spPr/>
      <dgm:t>
        <a:bodyPr/>
        <a:lstStyle/>
        <a:p>
          <a:endParaRPr lang="zh-CN" altLang="en-US"/>
        </a:p>
      </dgm:t>
    </dgm:pt>
    <dgm:pt modelId="{610D6F34-3C69-4844-A9FA-5FD747CD447E}" type="sibTrans" cxnId="{F2D85120-E701-4064-96DD-AB1AB0CCA0D9}">
      <dgm:prSet/>
      <dgm:spPr/>
      <dgm:t>
        <a:bodyPr/>
        <a:lstStyle/>
        <a:p>
          <a:endParaRPr lang="zh-CN" altLang="en-US"/>
        </a:p>
      </dgm:t>
    </dgm:pt>
    <dgm:pt modelId="{EAE9E464-A9BF-4BEF-ADCA-907952FC4DF4}">
      <dgm:prSet phldrT="[文本]"/>
      <dgm:spPr/>
      <dgm:t>
        <a:bodyPr/>
        <a:lstStyle/>
        <a:p>
          <a:r>
            <a:rPr lang="en-US" altLang="zh-CN" dirty="0" smtClean="0"/>
            <a:t>Logo</a:t>
          </a:r>
          <a:r>
            <a:rPr lang="zh-CN" altLang="en-US" dirty="0" smtClean="0"/>
            <a:t>理念</a:t>
          </a:r>
          <a:endParaRPr lang="zh-CN" altLang="en-US" dirty="0"/>
        </a:p>
      </dgm:t>
    </dgm:pt>
    <dgm:pt modelId="{DBBB0BE6-1AA4-414B-9ACC-CFC1CFD8C16B}" type="parTrans" cxnId="{820C77E5-5EF7-46F2-8714-58A3E72614F7}">
      <dgm:prSet/>
      <dgm:spPr/>
      <dgm:t>
        <a:bodyPr/>
        <a:lstStyle/>
        <a:p>
          <a:endParaRPr lang="zh-CN" altLang="en-US"/>
        </a:p>
      </dgm:t>
    </dgm:pt>
    <dgm:pt modelId="{A72067EB-6EF0-4FD6-AB7C-DAF82788AFC1}" type="sibTrans" cxnId="{820C77E5-5EF7-46F2-8714-58A3E72614F7}">
      <dgm:prSet/>
      <dgm:spPr/>
      <dgm:t>
        <a:bodyPr/>
        <a:lstStyle/>
        <a:p>
          <a:endParaRPr lang="zh-CN" altLang="en-US"/>
        </a:p>
      </dgm:t>
    </dgm:pt>
    <dgm:pt modelId="{7DA3259F-F764-49E8-AF6E-352CA788D468}">
      <dgm:prSet phldrT="[文本]"/>
      <dgm:spPr/>
      <dgm:t>
        <a:bodyPr/>
        <a:lstStyle/>
        <a:p>
          <a:r>
            <a:rPr lang="zh-CN" altLang="en-US" dirty="0" smtClean="0"/>
            <a:t>团队成员</a:t>
          </a:r>
          <a:endParaRPr lang="zh-CN" altLang="en-US" dirty="0"/>
        </a:p>
      </dgm:t>
    </dgm:pt>
    <dgm:pt modelId="{255BE4AB-1A46-4B1B-83C3-364EBD2BA05A}" type="parTrans" cxnId="{6FD6EDAB-7166-4E6C-B7B9-78B0BB455F49}">
      <dgm:prSet/>
      <dgm:spPr/>
      <dgm:t>
        <a:bodyPr/>
        <a:lstStyle/>
        <a:p>
          <a:endParaRPr lang="zh-CN" altLang="en-US"/>
        </a:p>
      </dgm:t>
    </dgm:pt>
    <dgm:pt modelId="{07819E62-2348-422F-A0CA-0A83B2CAABF4}" type="sibTrans" cxnId="{6FD6EDAB-7166-4E6C-B7B9-78B0BB455F49}">
      <dgm:prSet/>
      <dgm:spPr/>
      <dgm:t>
        <a:bodyPr/>
        <a:lstStyle/>
        <a:p>
          <a:endParaRPr lang="zh-CN" altLang="en-US"/>
        </a:p>
      </dgm:t>
    </dgm:pt>
    <dgm:pt modelId="{0978EB62-865E-45B1-A9C2-D920762D5521}">
      <dgm:prSet/>
      <dgm:spPr/>
      <dgm:t>
        <a:bodyPr/>
        <a:lstStyle/>
        <a:p>
          <a:r>
            <a:rPr lang="zh-CN" altLang="en-US" dirty="0" smtClean="0"/>
            <a:t>作品集</a:t>
          </a:r>
          <a:endParaRPr lang="zh-CN" altLang="en-US" dirty="0"/>
        </a:p>
      </dgm:t>
    </dgm:pt>
    <dgm:pt modelId="{3BFD2A68-D937-475B-BF6B-2B329F30918A}" type="parTrans" cxnId="{FB5295F9-86C6-4BE2-8339-A5DC7A7FC73C}">
      <dgm:prSet/>
      <dgm:spPr/>
      <dgm:t>
        <a:bodyPr/>
        <a:lstStyle/>
        <a:p>
          <a:endParaRPr lang="zh-CN" altLang="en-US"/>
        </a:p>
      </dgm:t>
    </dgm:pt>
    <dgm:pt modelId="{73328968-53E9-4C01-AE98-744C60C24A8F}" type="sibTrans" cxnId="{FB5295F9-86C6-4BE2-8339-A5DC7A7FC73C}">
      <dgm:prSet/>
      <dgm:spPr/>
      <dgm:t>
        <a:bodyPr/>
        <a:lstStyle/>
        <a:p>
          <a:endParaRPr lang="zh-CN" altLang="en-US"/>
        </a:p>
      </dgm:t>
    </dgm:pt>
    <dgm:pt modelId="{8D7AC5EF-830A-476F-8741-8037913CB3A6}">
      <dgm:prSet/>
      <dgm:spPr/>
      <dgm:t>
        <a:bodyPr/>
        <a:lstStyle/>
        <a:p>
          <a:r>
            <a:rPr lang="zh-CN" altLang="en-US" dirty="0" smtClean="0"/>
            <a:t>联系我们</a:t>
          </a:r>
          <a:endParaRPr lang="zh-CN" altLang="en-US" dirty="0"/>
        </a:p>
      </dgm:t>
    </dgm:pt>
    <dgm:pt modelId="{F740CCE2-D079-4331-8266-65B79C5F6B56}" type="parTrans" cxnId="{D75F4662-BD79-4E87-B148-BC44E3EF7564}">
      <dgm:prSet/>
      <dgm:spPr/>
      <dgm:t>
        <a:bodyPr/>
        <a:lstStyle/>
        <a:p>
          <a:endParaRPr lang="zh-CN" altLang="en-US"/>
        </a:p>
      </dgm:t>
    </dgm:pt>
    <dgm:pt modelId="{7B4E0FB5-6102-4B4E-AFC9-E0A64CA1275D}" type="sibTrans" cxnId="{D75F4662-BD79-4E87-B148-BC44E3EF7564}">
      <dgm:prSet/>
      <dgm:spPr/>
      <dgm:t>
        <a:bodyPr/>
        <a:lstStyle/>
        <a:p>
          <a:endParaRPr lang="zh-CN" altLang="en-US"/>
        </a:p>
      </dgm:t>
    </dgm:pt>
    <dgm:pt modelId="{6C070668-2F57-4131-81E5-3CEE088EADCD}" type="pres">
      <dgm:prSet presAssocID="{132F7CBB-58B4-468E-AE1A-A3B1497D8741}" presName="CompostProcess" presStyleCnt="0">
        <dgm:presLayoutVars>
          <dgm:dir/>
          <dgm:resizeHandles val="exact"/>
        </dgm:presLayoutVars>
      </dgm:prSet>
      <dgm:spPr/>
    </dgm:pt>
    <dgm:pt modelId="{E8A9F0FF-6EEA-4BB6-B905-6172FB618994}" type="pres">
      <dgm:prSet presAssocID="{132F7CBB-58B4-468E-AE1A-A3B1497D8741}" presName="arrow" presStyleLbl="bgShp" presStyleIdx="0" presStyleCnt="1"/>
      <dgm:spPr/>
    </dgm:pt>
    <dgm:pt modelId="{80EA2A4C-FF33-4273-B839-8F65B20EB7A4}" type="pres">
      <dgm:prSet presAssocID="{132F7CBB-58B4-468E-AE1A-A3B1497D8741}" presName="linearProcess" presStyleCnt="0"/>
      <dgm:spPr/>
    </dgm:pt>
    <dgm:pt modelId="{A029EE64-4821-4FC8-9910-B8001D3BFE0A}" type="pres">
      <dgm:prSet presAssocID="{D18BF890-CDDA-40BC-8020-D698161D2014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788F86-64D6-4A8C-8CFD-1A05395FFE6C}" type="pres">
      <dgm:prSet presAssocID="{610D6F34-3C69-4844-A9FA-5FD747CD447E}" presName="sibTrans" presStyleCnt="0"/>
      <dgm:spPr/>
    </dgm:pt>
    <dgm:pt modelId="{2DD0B28E-3057-4DA3-B4F0-A8EA3A0DFF46}" type="pres">
      <dgm:prSet presAssocID="{EAE9E464-A9BF-4BEF-ADCA-907952FC4DF4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92F628-CFEC-4667-950B-8F760958326A}" type="pres">
      <dgm:prSet presAssocID="{A72067EB-6EF0-4FD6-AB7C-DAF82788AFC1}" presName="sibTrans" presStyleCnt="0"/>
      <dgm:spPr/>
    </dgm:pt>
    <dgm:pt modelId="{1C9BA30B-A985-4140-B516-806F82AAB13B}" type="pres">
      <dgm:prSet presAssocID="{7DA3259F-F764-49E8-AF6E-352CA788D468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FB5FC-F514-4314-A87F-1251403F84CC}" type="pres">
      <dgm:prSet presAssocID="{07819E62-2348-422F-A0CA-0A83B2CAABF4}" presName="sibTrans" presStyleCnt="0"/>
      <dgm:spPr/>
    </dgm:pt>
    <dgm:pt modelId="{8175FFF9-9408-4497-ABAE-94C2049DDF27}" type="pres">
      <dgm:prSet presAssocID="{0978EB62-865E-45B1-A9C2-D920762D5521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DF3FC6-1754-4CA3-B8C5-331AA930171E}" type="pres">
      <dgm:prSet presAssocID="{73328968-53E9-4C01-AE98-744C60C24A8F}" presName="sibTrans" presStyleCnt="0"/>
      <dgm:spPr/>
    </dgm:pt>
    <dgm:pt modelId="{3B2334DF-2C7A-4FEE-BC8E-404F55057C39}" type="pres">
      <dgm:prSet presAssocID="{8D7AC5EF-830A-476F-8741-8037913CB3A6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2D85120-E701-4064-96DD-AB1AB0CCA0D9}" srcId="{132F7CBB-58B4-468E-AE1A-A3B1497D8741}" destId="{D18BF890-CDDA-40BC-8020-D698161D2014}" srcOrd="0" destOrd="0" parTransId="{FB2E2C0F-FF4C-44A9-A75D-177C0B699F50}" sibTransId="{610D6F34-3C69-4844-A9FA-5FD747CD447E}"/>
    <dgm:cxn modelId="{F4B4C57C-9C47-42D9-ACBC-F56F0FD40750}" type="presOf" srcId="{8D7AC5EF-830A-476F-8741-8037913CB3A6}" destId="{3B2334DF-2C7A-4FEE-BC8E-404F55057C39}" srcOrd="0" destOrd="0" presId="urn:microsoft.com/office/officeart/2005/8/layout/hProcess9"/>
    <dgm:cxn modelId="{6FD6EDAB-7166-4E6C-B7B9-78B0BB455F49}" srcId="{132F7CBB-58B4-468E-AE1A-A3B1497D8741}" destId="{7DA3259F-F764-49E8-AF6E-352CA788D468}" srcOrd="2" destOrd="0" parTransId="{255BE4AB-1A46-4B1B-83C3-364EBD2BA05A}" sibTransId="{07819E62-2348-422F-A0CA-0A83B2CAABF4}"/>
    <dgm:cxn modelId="{05A61EE9-5DA1-4911-9FD6-80DE36B01B52}" type="presOf" srcId="{EAE9E464-A9BF-4BEF-ADCA-907952FC4DF4}" destId="{2DD0B28E-3057-4DA3-B4F0-A8EA3A0DFF46}" srcOrd="0" destOrd="0" presId="urn:microsoft.com/office/officeart/2005/8/layout/hProcess9"/>
    <dgm:cxn modelId="{820C77E5-5EF7-46F2-8714-58A3E72614F7}" srcId="{132F7CBB-58B4-468E-AE1A-A3B1497D8741}" destId="{EAE9E464-A9BF-4BEF-ADCA-907952FC4DF4}" srcOrd="1" destOrd="0" parTransId="{DBBB0BE6-1AA4-414B-9ACC-CFC1CFD8C16B}" sibTransId="{A72067EB-6EF0-4FD6-AB7C-DAF82788AFC1}"/>
    <dgm:cxn modelId="{090B20A6-1E82-442F-8938-16A9C066FD82}" type="presOf" srcId="{D18BF890-CDDA-40BC-8020-D698161D2014}" destId="{A029EE64-4821-4FC8-9910-B8001D3BFE0A}" srcOrd="0" destOrd="0" presId="urn:microsoft.com/office/officeart/2005/8/layout/hProcess9"/>
    <dgm:cxn modelId="{9DE28C3F-2755-4868-99DC-15D7D10490B8}" type="presOf" srcId="{7DA3259F-F764-49E8-AF6E-352CA788D468}" destId="{1C9BA30B-A985-4140-B516-806F82AAB13B}" srcOrd="0" destOrd="0" presId="urn:microsoft.com/office/officeart/2005/8/layout/hProcess9"/>
    <dgm:cxn modelId="{27F62E0C-2D34-44C2-9300-D0F6C24B6316}" type="presOf" srcId="{0978EB62-865E-45B1-A9C2-D920762D5521}" destId="{8175FFF9-9408-4497-ABAE-94C2049DDF27}" srcOrd="0" destOrd="0" presId="urn:microsoft.com/office/officeart/2005/8/layout/hProcess9"/>
    <dgm:cxn modelId="{FB5295F9-86C6-4BE2-8339-A5DC7A7FC73C}" srcId="{132F7CBB-58B4-468E-AE1A-A3B1497D8741}" destId="{0978EB62-865E-45B1-A9C2-D920762D5521}" srcOrd="3" destOrd="0" parTransId="{3BFD2A68-D937-475B-BF6B-2B329F30918A}" sibTransId="{73328968-53E9-4C01-AE98-744C60C24A8F}"/>
    <dgm:cxn modelId="{29D4E86C-00FF-4CD7-8F5E-E5E786F19FA7}" type="presOf" srcId="{132F7CBB-58B4-468E-AE1A-A3B1497D8741}" destId="{6C070668-2F57-4131-81E5-3CEE088EADCD}" srcOrd="0" destOrd="0" presId="urn:microsoft.com/office/officeart/2005/8/layout/hProcess9"/>
    <dgm:cxn modelId="{D75F4662-BD79-4E87-B148-BC44E3EF7564}" srcId="{132F7CBB-58B4-468E-AE1A-A3B1497D8741}" destId="{8D7AC5EF-830A-476F-8741-8037913CB3A6}" srcOrd="4" destOrd="0" parTransId="{F740CCE2-D079-4331-8266-65B79C5F6B56}" sibTransId="{7B4E0FB5-6102-4B4E-AFC9-E0A64CA1275D}"/>
    <dgm:cxn modelId="{94D0BAAF-C06A-4340-ABF9-CD72F8DA5DED}" type="presParOf" srcId="{6C070668-2F57-4131-81E5-3CEE088EADCD}" destId="{E8A9F0FF-6EEA-4BB6-B905-6172FB618994}" srcOrd="0" destOrd="0" presId="urn:microsoft.com/office/officeart/2005/8/layout/hProcess9"/>
    <dgm:cxn modelId="{F1B7F300-A602-445D-AB10-055111829CDB}" type="presParOf" srcId="{6C070668-2F57-4131-81E5-3CEE088EADCD}" destId="{80EA2A4C-FF33-4273-B839-8F65B20EB7A4}" srcOrd="1" destOrd="0" presId="urn:microsoft.com/office/officeart/2005/8/layout/hProcess9"/>
    <dgm:cxn modelId="{4F6EE8FA-7D42-4592-BCFB-B1E16BABA7FF}" type="presParOf" srcId="{80EA2A4C-FF33-4273-B839-8F65B20EB7A4}" destId="{A029EE64-4821-4FC8-9910-B8001D3BFE0A}" srcOrd="0" destOrd="0" presId="urn:microsoft.com/office/officeart/2005/8/layout/hProcess9"/>
    <dgm:cxn modelId="{B2D15C42-F555-4845-AA0B-490BD3FD9ECF}" type="presParOf" srcId="{80EA2A4C-FF33-4273-B839-8F65B20EB7A4}" destId="{81788F86-64D6-4A8C-8CFD-1A05395FFE6C}" srcOrd="1" destOrd="0" presId="urn:microsoft.com/office/officeart/2005/8/layout/hProcess9"/>
    <dgm:cxn modelId="{9C95AE5E-C39A-4433-B568-B7FA9E210AAA}" type="presParOf" srcId="{80EA2A4C-FF33-4273-B839-8F65B20EB7A4}" destId="{2DD0B28E-3057-4DA3-B4F0-A8EA3A0DFF46}" srcOrd="2" destOrd="0" presId="urn:microsoft.com/office/officeart/2005/8/layout/hProcess9"/>
    <dgm:cxn modelId="{A14ECCFF-5EEC-4254-B5BD-40F8C8AF35A2}" type="presParOf" srcId="{80EA2A4C-FF33-4273-B839-8F65B20EB7A4}" destId="{0992F628-CFEC-4667-950B-8F760958326A}" srcOrd="3" destOrd="0" presId="urn:microsoft.com/office/officeart/2005/8/layout/hProcess9"/>
    <dgm:cxn modelId="{F6E01EA3-B3D1-4772-9E17-F0056F6C16C7}" type="presParOf" srcId="{80EA2A4C-FF33-4273-B839-8F65B20EB7A4}" destId="{1C9BA30B-A985-4140-B516-806F82AAB13B}" srcOrd="4" destOrd="0" presId="urn:microsoft.com/office/officeart/2005/8/layout/hProcess9"/>
    <dgm:cxn modelId="{B37A1272-2C58-470B-B162-752ECFB66D62}" type="presParOf" srcId="{80EA2A4C-FF33-4273-B839-8F65B20EB7A4}" destId="{DB5FB5FC-F514-4314-A87F-1251403F84CC}" srcOrd="5" destOrd="0" presId="urn:microsoft.com/office/officeart/2005/8/layout/hProcess9"/>
    <dgm:cxn modelId="{1C0A6350-5005-463D-8A4A-B270D744DF35}" type="presParOf" srcId="{80EA2A4C-FF33-4273-B839-8F65B20EB7A4}" destId="{8175FFF9-9408-4497-ABAE-94C2049DDF27}" srcOrd="6" destOrd="0" presId="urn:microsoft.com/office/officeart/2005/8/layout/hProcess9"/>
    <dgm:cxn modelId="{A9205439-484E-41B3-8980-9F25C89ED648}" type="presParOf" srcId="{80EA2A4C-FF33-4273-B839-8F65B20EB7A4}" destId="{59DF3FC6-1754-4CA3-B8C5-331AA930171E}" srcOrd="7" destOrd="0" presId="urn:microsoft.com/office/officeart/2005/8/layout/hProcess9"/>
    <dgm:cxn modelId="{A179D9FB-8A79-405F-A56A-893BA97AE54E}" type="presParOf" srcId="{80EA2A4C-FF33-4273-B839-8F65B20EB7A4}" destId="{3B2334DF-2C7A-4FEE-BC8E-404F55057C3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2F7CBB-58B4-468E-AE1A-A3B1497D8741}" type="doc">
      <dgm:prSet loTypeId="urn:microsoft.com/office/officeart/2005/8/layout/hProcess9" loCatId="process" qsTypeId="urn:microsoft.com/office/officeart/2005/8/quickstyle/3d9" qsCatId="3D" csTypeId="urn:microsoft.com/office/officeart/2005/8/colors/accent1_2" csCatId="accent1" phldr="1"/>
      <dgm:spPr/>
    </dgm:pt>
    <dgm:pt modelId="{D18BF890-CDDA-40BC-8020-D698161D2014}">
      <dgm:prSet phldrT="[文本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p3d extrusionH="28000" prstMaterial="matte"/>
        </a:bodyPr>
        <a:lstStyle/>
        <a:p>
          <a:r>
            <a:rPr lang="zh-CN" altLang="en-US" dirty="0" smtClean="0"/>
            <a:t>团队理念</a:t>
          </a:r>
          <a:endParaRPr lang="zh-CN" altLang="en-US" dirty="0"/>
        </a:p>
      </dgm:t>
    </dgm:pt>
    <dgm:pt modelId="{FB2E2C0F-FF4C-44A9-A75D-177C0B699F50}" type="parTrans" cxnId="{F2D85120-E701-4064-96DD-AB1AB0CCA0D9}">
      <dgm:prSet/>
      <dgm:spPr/>
      <dgm:t>
        <a:bodyPr/>
        <a:lstStyle/>
        <a:p>
          <a:endParaRPr lang="zh-CN" altLang="en-US"/>
        </a:p>
      </dgm:t>
    </dgm:pt>
    <dgm:pt modelId="{610D6F34-3C69-4844-A9FA-5FD747CD447E}" type="sibTrans" cxnId="{F2D85120-E701-4064-96DD-AB1AB0CCA0D9}">
      <dgm:prSet/>
      <dgm:spPr/>
      <dgm:t>
        <a:bodyPr/>
        <a:lstStyle/>
        <a:p>
          <a:endParaRPr lang="zh-CN" altLang="en-US"/>
        </a:p>
      </dgm:t>
    </dgm:pt>
    <dgm:pt modelId="{EAE9E464-A9BF-4BEF-ADCA-907952FC4DF4}">
      <dgm:prSet phldrT="[文本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/>
            <a:t>Logo</a:t>
          </a:r>
          <a:r>
            <a:rPr lang="zh-CN" altLang="en-US" dirty="0" smtClean="0"/>
            <a:t>理念</a:t>
          </a:r>
          <a:endParaRPr lang="zh-CN" altLang="en-US" dirty="0"/>
        </a:p>
      </dgm:t>
    </dgm:pt>
    <dgm:pt modelId="{DBBB0BE6-1AA4-414B-9ACC-CFC1CFD8C16B}" type="parTrans" cxnId="{820C77E5-5EF7-46F2-8714-58A3E72614F7}">
      <dgm:prSet/>
      <dgm:spPr/>
      <dgm:t>
        <a:bodyPr/>
        <a:lstStyle/>
        <a:p>
          <a:endParaRPr lang="zh-CN" altLang="en-US"/>
        </a:p>
      </dgm:t>
    </dgm:pt>
    <dgm:pt modelId="{A72067EB-6EF0-4FD6-AB7C-DAF82788AFC1}" type="sibTrans" cxnId="{820C77E5-5EF7-46F2-8714-58A3E72614F7}">
      <dgm:prSet/>
      <dgm:spPr/>
      <dgm:t>
        <a:bodyPr/>
        <a:lstStyle/>
        <a:p>
          <a:endParaRPr lang="zh-CN" altLang="en-US"/>
        </a:p>
      </dgm:t>
    </dgm:pt>
    <dgm:pt modelId="{7DA3259F-F764-49E8-AF6E-352CA788D468}">
      <dgm:prSet phldrT="[文本]"/>
      <dgm:spPr/>
      <dgm:t>
        <a:bodyPr/>
        <a:lstStyle/>
        <a:p>
          <a:r>
            <a:rPr lang="zh-CN" altLang="en-US" dirty="0" smtClean="0"/>
            <a:t>团队成员</a:t>
          </a:r>
          <a:endParaRPr lang="zh-CN" altLang="en-US" dirty="0"/>
        </a:p>
      </dgm:t>
    </dgm:pt>
    <dgm:pt modelId="{255BE4AB-1A46-4B1B-83C3-364EBD2BA05A}" type="parTrans" cxnId="{6FD6EDAB-7166-4E6C-B7B9-78B0BB455F49}">
      <dgm:prSet/>
      <dgm:spPr/>
      <dgm:t>
        <a:bodyPr/>
        <a:lstStyle/>
        <a:p>
          <a:endParaRPr lang="zh-CN" altLang="en-US"/>
        </a:p>
      </dgm:t>
    </dgm:pt>
    <dgm:pt modelId="{07819E62-2348-422F-A0CA-0A83B2CAABF4}" type="sibTrans" cxnId="{6FD6EDAB-7166-4E6C-B7B9-78B0BB455F49}">
      <dgm:prSet/>
      <dgm:spPr/>
      <dgm:t>
        <a:bodyPr/>
        <a:lstStyle/>
        <a:p>
          <a:endParaRPr lang="zh-CN" altLang="en-US"/>
        </a:p>
      </dgm:t>
    </dgm:pt>
    <dgm:pt modelId="{0978EB62-865E-45B1-A9C2-D920762D5521}">
      <dgm:prSet/>
      <dgm:spPr/>
      <dgm:t>
        <a:bodyPr/>
        <a:lstStyle/>
        <a:p>
          <a:r>
            <a:rPr lang="zh-CN" altLang="en-US" dirty="0" smtClean="0"/>
            <a:t>作品集</a:t>
          </a:r>
          <a:endParaRPr lang="zh-CN" altLang="en-US" dirty="0"/>
        </a:p>
      </dgm:t>
    </dgm:pt>
    <dgm:pt modelId="{3BFD2A68-D937-475B-BF6B-2B329F30918A}" type="parTrans" cxnId="{FB5295F9-86C6-4BE2-8339-A5DC7A7FC73C}">
      <dgm:prSet/>
      <dgm:spPr/>
      <dgm:t>
        <a:bodyPr/>
        <a:lstStyle/>
        <a:p>
          <a:endParaRPr lang="zh-CN" altLang="en-US"/>
        </a:p>
      </dgm:t>
    </dgm:pt>
    <dgm:pt modelId="{73328968-53E9-4C01-AE98-744C60C24A8F}" type="sibTrans" cxnId="{FB5295F9-86C6-4BE2-8339-A5DC7A7FC73C}">
      <dgm:prSet/>
      <dgm:spPr/>
      <dgm:t>
        <a:bodyPr/>
        <a:lstStyle/>
        <a:p>
          <a:endParaRPr lang="zh-CN" altLang="en-US"/>
        </a:p>
      </dgm:t>
    </dgm:pt>
    <dgm:pt modelId="{8D7AC5EF-830A-476F-8741-8037913CB3A6}">
      <dgm:prSet/>
      <dgm:spPr/>
      <dgm:t>
        <a:bodyPr/>
        <a:lstStyle/>
        <a:p>
          <a:r>
            <a:rPr lang="zh-CN" altLang="en-US" dirty="0" smtClean="0"/>
            <a:t>联系我们</a:t>
          </a:r>
          <a:endParaRPr lang="zh-CN" altLang="en-US" dirty="0"/>
        </a:p>
      </dgm:t>
    </dgm:pt>
    <dgm:pt modelId="{F740CCE2-D079-4331-8266-65B79C5F6B56}" type="parTrans" cxnId="{D75F4662-BD79-4E87-B148-BC44E3EF7564}">
      <dgm:prSet/>
      <dgm:spPr/>
      <dgm:t>
        <a:bodyPr/>
        <a:lstStyle/>
        <a:p>
          <a:endParaRPr lang="zh-CN" altLang="en-US"/>
        </a:p>
      </dgm:t>
    </dgm:pt>
    <dgm:pt modelId="{7B4E0FB5-6102-4B4E-AFC9-E0A64CA1275D}" type="sibTrans" cxnId="{D75F4662-BD79-4E87-B148-BC44E3EF7564}">
      <dgm:prSet/>
      <dgm:spPr/>
      <dgm:t>
        <a:bodyPr/>
        <a:lstStyle/>
        <a:p>
          <a:endParaRPr lang="zh-CN" altLang="en-US"/>
        </a:p>
      </dgm:t>
    </dgm:pt>
    <dgm:pt modelId="{6C070668-2F57-4131-81E5-3CEE088EADCD}" type="pres">
      <dgm:prSet presAssocID="{132F7CBB-58B4-468E-AE1A-A3B1497D8741}" presName="CompostProcess" presStyleCnt="0">
        <dgm:presLayoutVars>
          <dgm:dir/>
          <dgm:resizeHandles val="exact"/>
        </dgm:presLayoutVars>
      </dgm:prSet>
      <dgm:spPr/>
    </dgm:pt>
    <dgm:pt modelId="{E8A9F0FF-6EEA-4BB6-B905-6172FB618994}" type="pres">
      <dgm:prSet presAssocID="{132F7CBB-58B4-468E-AE1A-A3B1497D8741}" presName="arrow" presStyleLbl="bgShp" presStyleIdx="0" presStyleCnt="1"/>
      <dgm:spPr/>
    </dgm:pt>
    <dgm:pt modelId="{80EA2A4C-FF33-4273-B839-8F65B20EB7A4}" type="pres">
      <dgm:prSet presAssocID="{132F7CBB-58B4-468E-AE1A-A3B1497D8741}" presName="linearProcess" presStyleCnt="0"/>
      <dgm:spPr/>
    </dgm:pt>
    <dgm:pt modelId="{A029EE64-4821-4FC8-9910-B8001D3BFE0A}" type="pres">
      <dgm:prSet presAssocID="{D18BF890-CDDA-40BC-8020-D698161D2014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788F86-64D6-4A8C-8CFD-1A05395FFE6C}" type="pres">
      <dgm:prSet presAssocID="{610D6F34-3C69-4844-A9FA-5FD747CD447E}" presName="sibTrans" presStyleCnt="0"/>
      <dgm:spPr/>
    </dgm:pt>
    <dgm:pt modelId="{2DD0B28E-3057-4DA3-B4F0-A8EA3A0DFF46}" type="pres">
      <dgm:prSet presAssocID="{EAE9E464-A9BF-4BEF-ADCA-907952FC4DF4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92F628-CFEC-4667-950B-8F760958326A}" type="pres">
      <dgm:prSet presAssocID="{A72067EB-6EF0-4FD6-AB7C-DAF82788AFC1}" presName="sibTrans" presStyleCnt="0"/>
      <dgm:spPr/>
    </dgm:pt>
    <dgm:pt modelId="{1C9BA30B-A985-4140-B516-806F82AAB13B}" type="pres">
      <dgm:prSet presAssocID="{7DA3259F-F764-49E8-AF6E-352CA788D468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FB5FC-F514-4314-A87F-1251403F84CC}" type="pres">
      <dgm:prSet presAssocID="{07819E62-2348-422F-A0CA-0A83B2CAABF4}" presName="sibTrans" presStyleCnt="0"/>
      <dgm:spPr/>
    </dgm:pt>
    <dgm:pt modelId="{8175FFF9-9408-4497-ABAE-94C2049DDF27}" type="pres">
      <dgm:prSet presAssocID="{0978EB62-865E-45B1-A9C2-D920762D5521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DF3FC6-1754-4CA3-B8C5-331AA930171E}" type="pres">
      <dgm:prSet presAssocID="{73328968-53E9-4C01-AE98-744C60C24A8F}" presName="sibTrans" presStyleCnt="0"/>
      <dgm:spPr/>
    </dgm:pt>
    <dgm:pt modelId="{3B2334DF-2C7A-4FEE-BC8E-404F55057C39}" type="pres">
      <dgm:prSet presAssocID="{8D7AC5EF-830A-476F-8741-8037913CB3A6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6B4EAB1-F64C-4594-9485-25A41F42D161}" type="presOf" srcId="{132F7CBB-58B4-468E-AE1A-A3B1497D8741}" destId="{6C070668-2F57-4131-81E5-3CEE088EADCD}" srcOrd="0" destOrd="0" presId="urn:microsoft.com/office/officeart/2005/8/layout/hProcess9"/>
    <dgm:cxn modelId="{4321CDAA-4CC3-4181-94E8-E7FBDF3C9F34}" type="presOf" srcId="{8D7AC5EF-830A-476F-8741-8037913CB3A6}" destId="{3B2334DF-2C7A-4FEE-BC8E-404F55057C39}" srcOrd="0" destOrd="0" presId="urn:microsoft.com/office/officeart/2005/8/layout/hProcess9"/>
    <dgm:cxn modelId="{6E2AD871-7C1B-4BDD-8442-39625632EBC7}" type="presOf" srcId="{EAE9E464-A9BF-4BEF-ADCA-907952FC4DF4}" destId="{2DD0B28E-3057-4DA3-B4F0-A8EA3A0DFF46}" srcOrd="0" destOrd="0" presId="urn:microsoft.com/office/officeart/2005/8/layout/hProcess9"/>
    <dgm:cxn modelId="{F2D85120-E701-4064-96DD-AB1AB0CCA0D9}" srcId="{132F7CBB-58B4-468E-AE1A-A3B1497D8741}" destId="{D18BF890-CDDA-40BC-8020-D698161D2014}" srcOrd="0" destOrd="0" parTransId="{FB2E2C0F-FF4C-44A9-A75D-177C0B699F50}" sibTransId="{610D6F34-3C69-4844-A9FA-5FD747CD447E}"/>
    <dgm:cxn modelId="{6FD6EDAB-7166-4E6C-B7B9-78B0BB455F49}" srcId="{132F7CBB-58B4-468E-AE1A-A3B1497D8741}" destId="{7DA3259F-F764-49E8-AF6E-352CA788D468}" srcOrd="2" destOrd="0" parTransId="{255BE4AB-1A46-4B1B-83C3-364EBD2BA05A}" sibTransId="{07819E62-2348-422F-A0CA-0A83B2CAABF4}"/>
    <dgm:cxn modelId="{C30D35AD-CAE6-404E-BD41-4F9419481F9C}" type="presOf" srcId="{0978EB62-865E-45B1-A9C2-D920762D5521}" destId="{8175FFF9-9408-4497-ABAE-94C2049DDF27}" srcOrd="0" destOrd="0" presId="urn:microsoft.com/office/officeart/2005/8/layout/hProcess9"/>
    <dgm:cxn modelId="{8F99226D-D0A4-4753-A2EE-6C0231DAECC5}" type="presOf" srcId="{D18BF890-CDDA-40BC-8020-D698161D2014}" destId="{A029EE64-4821-4FC8-9910-B8001D3BFE0A}" srcOrd="0" destOrd="0" presId="urn:microsoft.com/office/officeart/2005/8/layout/hProcess9"/>
    <dgm:cxn modelId="{820C77E5-5EF7-46F2-8714-58A3E72614F7}" srcId="{132F7CBB-58B4-468E-AE1A-A3B1497D8741}" destId="{EAE9E464-A9BF-4BEF-ADCA-907952FC4DF4}" srcOrd="1" destOrd="0" parTransId="{DBBB0BE6-1AA4-414B-9ACC-CFC1CFD8C16B}" sibTransId="{A72067EB-6EF0-4FD6-AB7C-DAF82788AFC1}"/>
    <dgm:cxn modelId="{FB5295F9-86C6-4BE2-8339-A5DC7A7FC73C}" srcId="{132F7CBB-58B4-468E-AE1A-A3B1497D8741}" destId="{0978EB62-865E-45B1-A9C2-D920762D5521}" srcOrd="3" destOrd="0" parTransId="{3BFD2A68-D937-475B-BF6B-2B329F30918A}" sibTransId="{73328968-53E9-4C01-AE98-744C60C24A8F}"/>
    <dgm:cxn modelId="{D75F4662-BD79-4E87-B148-BC44E3EF7564}" srcId="{132F7CBB-58B4-468E-AE1A-A3B1497D8741}" destId="{8D7AC5EF-830A-476F-8741-8037913CB3A6}" srcOrd="4" destOrd="0" parTransId="{F740CCE2-D079-4331-8266-65B79C5F6B56}" sibTransId="{7B4E0FB5-6102-4B4E-AFC9-E0A64CA1275D}"/>
    <dgm:cxn modelId="{890CFAA7-2179-4CC1-98F1-454E40AFDC69}" type="presOf" srcId="{7DA3259F-F764-49E8-AF6E-352CA788D468}" destId="{1C9BA30B-A985-4140-B516-806F82AAB13B}" srcOrd="0" destOrd="0" presId="urn:microsoft.com/office/officeart/2005/8/layout/hProcess9"/>
    <dgm:cxn modelId="{C3AB67F3-2118-45BC-8015-FD45EACB50E2}" type="presParOf" srcId="{6C070668-2F57-4131-81E5-3CEE088EADCD}" destId="{E8A9F0FF-6EEA-4BB6-B905-6172FB618994}" srcOrd="0" destOrd="0" presId="urn:microsoft.com/office/officeart/2005/8/layout/hProcess9"/>
    <dgm:cxn modelId="{3A865AB0-FAD0-41F2-B542-3A14CF7A6C07}" type="presParOf" srcId="{6C070668-2F57-4131-81E5-3CEE088EADCD}" destId="{80EA2A4C-FF33-4273-B839-8F65B20EB7A4}" srcOrd="1" destOrd="0" presId="urn:microsoft.com/office/officeart/2005/8/layout/hProcess9"/>
    <dgm:cxn modelId="{D7925414-5029-43E0-85BB-A4E0DB63E6FE}" type="presParOf" srcId="{80EA2A4C-FF33-4273-B839-8F65B20EB7A4}" destId="{A029EE64-4821-4FC8-9910-B8001D3BFE0A}" srcOrd="0" destOrd="0" presId="urn:microsoft.com/office/officeart/2005/8/layout/hProcess9"/>
    <dgm:cxn modelId="{B8B30299-55B6-42ED-9453-EC9DF3652236}" type="presParOf" srcId="{80EA2A4C-FF33-4273-B839-8F65B20EB7A4}" destId="{81788F86-64D6-4A8C-8CFD-1A05395FFE6C}" srcOrd="1" destOrd="0" presId="urn:microsoft.com/office/officeart/2005/8/layout/hProcess9"/>
    <dgm:cxn modelId="{12F3AF92-560E-41CC-9A9F-AFFC422D2FC5}" type="presParOf" srcId="{80EA2A4C-FF33-4273-B839-8F65B20EB7A4}" destId="{2DD0B28E-3057-4DA3-B4F0-A8EA3A0DFF46}" srcOrd="2" destOrd="0" presId="urn:microsoft.com/office/officeart/2005/8/layout/hProcess9"/>
    <dgm:cxn modelId="{221D6A52-2466-4245-A445-AD44B8F7FC22}" type="presParOf" srcId="{80EA2A4C-FF33-4273-B839-8F65B20EB7A4}" destId="{0992F628-CFEC-4667-950B-8F760958326A}" srcOrd="3" destOrd="0" presId="urn:microsoft.com/office/officeart/2005/8/layout/hProcess9"/>
    <dgm:cxn modelId="{613E9429-4C9C-43A4-8D9D-5CFFA59B1A69}" type="presParOf" srcId="{80EA2A4C-FF33-4273-B839-8F65B20EB7A4}" destId="{1C9BA30B-A985-4140-B516-806F82AAB13B}" srcOrd="4" destOrd="0" presId="urn:microsoft.com/office/officeart/2005/8/layout/hProcess9"/>
    <dgm:cxn modelId="{F65D03DF-1C93-4FC6-8D56-D8B564C1EA1E}" type="presParOf" srcId="{80EA2A4C-FF33-4273-B839-8F65B20EB7A4}" destId="{DB5FB5FC-F514-4314-A87F-1251403F84CC}" srcOrd="5" destOrd="0" presId="urn:microsoft.com/office/officeart/2005/8/layout/hProcess9"/>
    <dgm:cxn modelId="{90F9B852-6B2D-4000-B66D-1FC266994F01}" type="presParOf" srcId="{80EA2A4C-FF33-4273-B839-8F65B20EB7A4}" destId="{8175FFF9-9408-4497-ABAE-94C2049DDF27}" srcOrd="6" destOrd="0" presId="urn:microsoft.com/office/officeart/2005/8/layout/hProcess9"/>
    <dgm:cxn modelId="{63E3195F-892D-48CE-AA12-81ABE4A40F68}" type="presParOf" srcId="{80EA2A4C-FF33-4273-B839-8F65B20EB7A4}" destId="{59DF3FC6-1754-4CA3-B8C5-331AA930171E}" srcOrd="7" destOrd="0" presId="urn:microsoft.com/office/officeart/2005/8/layout/hProcess9"/>
    <dgm:cxn modelId="{1A5C7C76-A072-4CE9-B30A-4052A234EEC0}" type="presParOf" srcId="{80EA2A4C-FF33-4273-B839-8F65B20EB7A4}" destId="{3B2334DF-2C7A-4FEE-BC8E-404F55057C3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2F7CBB-58B4-468E-AE1A-A3B1497D8741}" type="doc">
      <dgm:prSet loTypeId="urn:microsoft.com/office/officeart/2005/8/layout/hProcess9" loCatId="process" qsTypeId="urn:microsoft.com/office/officeart/2005/8/quickstyle/3d9" qsCatId="3D" csTypeId="urn:microsoft.com/office/officeart/2005/8/colors/accent1_2" csCatId="accent1" phldr="1"/>
      <dgm:spPr/>
    </dgm:pt>
    <dgm:pt modelId="{D18BF890-CDDA-40BC-8020-D698161D2014}">
      <dgm:prSet phldrT="[文本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p3d extrusionH="28000" prstMaterial="matte"/>
        </a:bodyPr>
        <a:lstStyle/>
        <a:p>
          <a:r>
            <a:rPr lang="zh-CN" altLang="en-US" dirty="0" smtClean="0"/>
            <a:t>团队理念</a:t>
          </a:r>
          <a:endParaRPr lang="zh-CN" altLang="en-US" dirty="0"/>
        </a:p>
      </dgm:t>
    </dgm:pt>
    <dgm:pt modelId="{FB2E2C0F-FF4C-44A9-A75D-177C0B699F50}" type="parTrans" cxnId="{F2D85120-E701-4064-96DD-AB1AB0CCA0D9}">
      <dgm:prSet/>
      <dgm:spPr/>
      <dgm:t>
        <a:bodyPr/>
        <a:lstStyle/>
        <a:p>
          <a:endParaRPr lang="zh-CN" altLang="en-US"/>
        </a:p>
      </dgm:t>
    </dgm:pt>
    <dgm:pt modelId="{610D6F34-3C69-4844-A9FA-5FD747CD447E}" type="sibTrans" cxnId="{F2D85120-E701-4064-96DD-AB1AB0CCA0D9}">
      <dgm:prSet/>
      <dgm:spPr/>
      <dgm:t>
        <a:bodyPr/>
        <a:lstStyle/>
        <a:p>
          <a:endParaRPr lang="zh-CN" altLang="en-US"/>
        </a:p>
      </dgm:t>
    </dgm:pt>
    <dgm:pt modelId="{EAE9E464-A9BF-4BEF-ADCA-907952FC4DF4}">
      <dgm:prSet phldrT="[文本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/>
            <a:t>Logo</a:t>
          </a:r>
          <a:r>
            <a:rPr lang="zh-CN" altLang="en-US" dirty="0" smtClean="0"/>
            <a:t>理念</a:t>
          </a:r>
          <a:endParaRPr lang="zh-CN" altLang="en-US" dirty="0"/>
        </a:p>
      </dgm:t>
    </dgm:pt>
    <dgm:pt modelId="{DBBB0BE6-1AA4-414B-9ACC-CFC1CFD8C16B}" type="parTrans" cxnId="{820C77E5-5EF7-46F2-8714-58A3E72614F7}">
      <dgm:prSet/>
      <dgm:spPr/>
      <dgm:t>
        <a:bodyPr/>
        <a:lstStyle/>
        <a:p>
          <a:endParaRPr lang="zh-CN" altLang="en-US"/>
        </a:p>
      </dgm:t>
    </dgm:pt>
    <dgm:pt modelId="{A72067EB-6EF0-4FD6-AB7C-DAF82788AFC1}" type="sibTrans" cxnId="{820C77E5-5EF7-46F2-8714-58A3E72614F7}">
      <dgm:prSet/>
      <dgm:spPr/>
      <dgm:t>
        <a:bodyPr/>
        <a:lstStyle/>
        <a:p>
          <a:endParaRPr lang="zh-CN" altLang="en-US"/>
        </a:p>
      </dgm:t>
    </dgm:pt>
    <dgm:pt modelId="{7DA3259F-F764-49E8-AF6E-352CA788D468}">
      <dgm:prSet phldrT="[文本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团队成员</a:t>
          </a:r>
          <a:endParaRPr lang="zh-CN" altLang="en-US" dirty="0"/>
        </a:p>
      </dgm:t>
    </dgm:pt>
    <dgm:pt modelId="{255BE4AB-1A46-4B1B-83C3-364EBD2BA05A}" type="parTrans" cxnId="{6FD6EDAB-7166-4E6C-B7B9-78B0BB455F49}">
      <dgm:prSet/>
      <dgm:spPr/>
      <dgm:t>
        <a:bodyPr/>
        <a:lstStyle/>
        <a:p>
          <a:endParaRPr lang="zh-CN" altLang="en-US"/>
        </a:p>
      </dgm:t>
    </dgm:pt>
    <dgm:pt modelId="{07819E62-2348-422F-A0CA-0A83B2CAABF4}" type="sibTrans" cxnId="{6FD6EDAB-7166-4E6C-B7B9-78B0BB455F49}">
      <dgm:prSet/>
      <dgm:spPr/>
      <dgm:t>
        <a:bodyPr/>
        <a:lstStyle/>
        <a:p>
          <a:endParaRPr lang="zh-CN" altLang="en-US"/>
        </a:p>
      </dgm:t>
    </dgm:pt>
    <dgm:pt modelId="{0978EB62-865E-45B1-A9C2-D920762D5521}">
      <dgm:prSet/>
      <dgm:spPr/>
      <dgm:t>
        <a:bodyPr/>
        <a:lstStyle/>
        <a:p>
          <a:r>
            <a:rPr lang="zh-CN" altLang="en-US" dirty="0" smtClean="0"/>
            <a:t>作品集</a:t>
          </a:r>
          <a:endParaRPr lang="zh-CN" altLang="en-US" dirty="0"/>
        </a:p>
      </dgm:t>
    </dgm:pt>
    <dgm:pt modelId="{3BFD2A68-D937-475B-BF6B-2B329F30918A}" type="parTrans" cxnId="{FB5295F9-86C6-4BE2-8339-A5DC7A7FC73C}">
      <dgm:prSet/>
      <dgm:spPr/>
      <dgm:t>
        <a:bodyPr/>
        <a:lstStyle/>
        <a:p>
          <a:endParaRPr lang="zh-CN" altLang="en-US"/>
        </a:p>
      </dgm:t>
    </dgm:pt>
    <dgm:pt modelId="{73328968-53E9-4C01-AE98-744C60C24A8F}" type="sibTrans" cxnId="{FB5295F9-86C6-4BE2-8339-A5DC7A7FC73C}">
      <dgm:prSet/>
      <dgm:spPr/>
      <dgm:t>
        <a:bodyPr/>
        <a:lstStyle/>
        <a:p>
          <a:endParaRPr lang="zh-CN" altLang="en-US"/>
        </a:p>
      </dgm:t>
    </dgm:pt>
    <dgm:pt modelId="{8D7AC5EF-830A-476F-8741-8037913CB3A6}">
      <dgm:prSet/>
      <dgm:spPr/>
      <dgm:t>
        <a:bodyPr/>
        <a:lstStyle/>
        <a:p>
          <a:r>
            <a:rPr lang="zh-CN" altLang="en-US" dirty="0" smtClean="0"/>
            <a:t>联系我们</a:t>
          </a:r>
          <a:endParaRPr lang="zh-CN" altLang="en-US" dirty="0"/>
        </a:p>
      </dgm:t>
    </dgm:pt>
    <dgm:pt modelId="{F740CCE2-D079-4331-8266-65B79C5F6B56}" type="parTrans" cxnId="{D75F4662-BD79-4E87-B148-BC44E3EF7564}">
      <dgm:prSet/>
      <dgm:spPr/>
      <dgm:t>
        <a:bodyPr/>
        <a:lstStyle/>
        <a:p>
          <a:endParaRPr lang="zh-CN" altLang="en-US"/>
        </a:p>
      </dgm:t>
    </dgm:pt>
    <dgm:pt modelId="{7B4E0FB5-6102-4B4E-AFC9-E0A64CA1275D}" type="sibTrans" cxnId="{D75F4662-BD79-4E87-B148-BC44E3EF7564}">
      <dgm:prSet/>
      <dgm:spPr/>
      <dgm:t>
        <a:bodyPr/>
        <a:lstStyle/>
        <a:p>
          <a:endParaRPr lang="zh-CN" altLang="en-US"/>
        </a:p>
      </dgm:t>
    </dgm:pt>
    <dgm:pt modelId="{6C070668-2F57-4131-81E5-3CEE088EADCD}" type="pres">
      <dgm:prSet presAssocID="{132F7CBB-58B4-468E-AE1A-A3B1497D8741}" presName="CompostProcess" presStyleCnt="0">
        <dgm:presLayoutVars>
          <dgm:dir/>
          <dgm:resizeHandles val="exact"/>
        </dgm:presLayoutVars>
      </dgm:prSet>
      <dgm:spPr/>
    </dgm:pt>
    <dgm:pt modelId="{E8A9F0FF-6EEA-4BB6-B905-6172FB618994}" type="pres">
      <dgm:prSet presAssocID="{132F7CBB-58B4-468E-AE1A-A3B1497D8741}" presName="arrow" presStyleLbl="bgShp" presStyleIdx="0" presStyleCnt="1"/>
      <dgm:spPr/>
    </dgm:pt>
    <dgm:pt modelId="{80EA2A4C-FF33-4273-B839-8F65B20EB7A4}" type="pres">
      <dgm:prSet presAssocID="{132F7CBB-58B4-468E-AE1A-A3B1497D8741}" presName="linearProcess" presStyleCnt="0"/>
      <dgm:spPr/>
    </dgm:pt>
    <dgm:pt modelId="{A029EE64-4821-4FC8-9910-B8001D3BFE0A}" type="pres">
      <dgm:prSet presAssocID="{D18BF890-CDDA-40BC-8020-D698161D2014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788F86-64D6-4A8C-8CFD-1A05395FFE6C}" type="pres">
      <dgm:prSet presAssocID="{610D6F34-3C69-4844-A9FA-5FD747CD447E}" presName="sibTrans" presStyleCnt="0"/>
      <dgm:spPr/>
    </dgm:pt>
    <dgm:pt modelId="{2DD0B28E-3057-4DA3-B4F0-A8EA3A0DFF46}" type="pres">
      <dgm:prSet presAssocID="{EAE9E464-A9BF-4BEF-ADCA-907952FC4DF4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92F628-CFEC-4667-950B-8F760958326A}" type="pres">
      <dgm:prSet presAssocID="{A72067EB-6EF0-4FD6-AB7C-DAF82788AFC1}" presName="sibTrans" presStyleCnt="0"/>
      <dgm:spPr/>
    </dgm:pt>
    <dgm:pt modelId="{1C9BA30B-A985-4140-B516-806F82AAB13B}" type="pres">
      <dgm:prSet presAssocID="{7DA3259F-F764-49E8-AF6E-352CA788D468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FB5FC-F514-4314-A87F-1251403F84CC}" type="pres">
      <dgm:prSet presAssocID="{07819E62-2348-422F-A0CA-0A83B2CAABF4}" presName="sibTrans" presStyleCnt="0"/>
      <dgm:spPr/>
    </dgm:pt>
    <dgm:pt modelId="{8175FFF9-9408-4497-ABAE-94C2049DDF27}" type="pres">
      <dgm:prSet presAssocID="{0978EB62-865E-45B1-A9C2-D920762D5521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DF3FC6-1754-4CA3-B8C5-331AA930171E}" type="pres">
      <dgm:prSet presAssocID="{73328968-53E9-4C01-AE98-744C60C24A8F}" presName="sibTrans" presStyleCnt="0"/>
      <dgm:spPr/>
    </dgm:pt>
    <dgm:pt modelId="{3B2334DF-2C7A-4FEE-BC8E-404F55057C39}" type="pres">
      <dgm:prSet presAssocID="{8D7AC5EF-830A-476F-8741-8037913CB3A6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6D23B03-D89E-4744-8A72-9FD114BD127C}" type="presOf" srcId="{8D7AC5EF-830A-476F-8741-8037913CB3A6}" destId="{3B2334DF-2C7A-4FEE-BC8E-404F55057C39}" srcOrd="0" destOrd="0" presId="urn:microsoft.com/office/officeart/2005/8/layout/hProcess9"/>
    <dgm:cxn modelId="{F2D85120-E701-4064-96DD-AB1AB0CCA0D9}" srcId="{132F7CBB-58B4-468E-AE1A-A3B1497D8741}" destId="{D18BF890-CDDA-40BC-8020-D698161D2014}" srcOrd="0" destOrd="0" parTransId="{FB2E2C0F-FF4C-44A9-A75D-177C0B699F50}" sibTransId="{610D6F34-3C69-4844-A9FA-5FD747CD447E}"/>
    <dgm:cxn modelId="{8BB67A1C-3079-4012-8CC9-716B04D6CA5D}" type="presOf" srcId="{D18BF890-CDDA-40BC-8020-D698161D2014}" destId="{A029EE64-4821-4FC8-9910-B8001D3BFE0A}" srcOrd="0" destOrd="0" presId="urn:microsoft.com/office/officeart/2005/8/layout/hProcess9"/>
    <dgm:cxn modelId="{1E77A58E-A459-40ED-9CAB-000EBEE99C47}" type="presOf" srcId="{0978EB62-865E-45B1-A9C2-D920762D5521}" destId="{8175FFF9-9408-4497-ABAE-94C2049DDF27}" srcOrd="0" destOrd="0" presId="urn:microsoft.com/office/officeart/2005/8/layout/hProcess9"/>
    <dgm:cxn modelId="{6FD6EDAB-7166-4E6C-B7B9-78B0BB455F49}" srcId="{132F7CBB-58B4-468E-AE1A-A3B1497D8741}" destId="{7DA3259F-F764-49E8-AF6E-352CA788D468}" srcOrd="2" destOrd="0" parTransId="{255BE4AB-1A46-4B1B-83C3-364EBD2BA05A}" sibTransId="{07819E62-2348-422F-A0CA-0A83B2CAABF4}"/>
    <dgm:cxn modelId="{2A717602-2D1E-40D2-8D0E-7172E6C0D0C9}" type="presOf" srcId="{132F7CBB-58B4-468E-AE1A-A3B1497D8741}" destId="{6C070668-2F57-4131-81E5-3CEE088EADCD}" srcOrd="0" destOrd="0" presId="urn:microsoft.com/office/officeart/2005/8/layout/hProcess9"/>
    <dgm:cxn modelId="{8859CC57-9639-412B-B96F-5235D314791B}" type="presOf" srcId="{EAE9E464-A9BF-4BEF-ADCA-907952FC4DF4}" destId="{2DD0B28E-3057-4DA3-B4F0-A8EA3A0DFF46}" srcOrd="0" destOrd="0" presId="urn:microsoft.com/office/officeart/2005/8/layout/hProcess9"/>
    <dgm:cxn modelId="{820C77E5-5EF7-46F2-8714-58A3E72614F7}" srcId="{132F7CBB-58B4-468E-AE1A-A3B1497D8741}" destId="{EAE9E464-A9BF-4BEF-ADCA-907952FC4DF4}" srcOrd="1" destOrd="0" parTransId="{DBBB0BE6-1AA4-414B-9ACC-CFC1CFD8C16B}" sibTransId="{A72067EB-6EF0-4FD6-AB7C-DAF82788AFC1}"/>
    <dgm:cxn modelId="{FB5295F9-86C6-4BE2-8339-A5DC7A7FC73C}" srcId="{132F7CBB-58B4-468E-AE1A-A3B1497D8741}" destId="{0978EB62-865E-45B1-A9C2-D920762D5521}" srcOrd="3" destOrd="0" parTransId="{3BFD2A68-D937-475B-BF6B-2B329F30918A}" sibTransId="{73328968-53E9-4C01-AE98-744C60C24A8F}"/>
    <dgm:cxn modelId="{D75F4662-BD79-4E87-B148-BC44E3EF7564}" srcId="{132F7CBB-58B4-468E-AE1A-A3B1497D8741}" destId="{8D7AC5EF-830A-476F-8741-8037913CB3A6}" srcOrd="4" destOrd="0" parTransId="{F740CCE2-D079-4331-8266-65B79C5F6B56}" sibTransId="{7B4E0FB5-6102-4B4E-AFC9-E0A64CA1275D}"/>
    <dgm:cxn modelId="{FF56BA55-29B0-4B5E-82C6-6EC6EC0EA54D}" type="presOf" srcId="{7DA3259F-F764-49E8-AF6E-352CA788D468}" destId="{1C9BA30B-A985-4140-B516-806F82AAB13B}" srcOrd="0" destOrd="0" presId="urn:microsoft.com/office/officeart/2005/8/layout/hProcess9"/>
    <dgm:cxn modelId="{41AB9894-3BB7-4B73-B0C6-C4E38C2475D7}" type="presParOf" srcId="{6C070668-2F57-4131-81E5-3CEE088EADCD}" destId="{E8A9F0FF-6EEA-4BB6-B905-6172FB618994}" srcOrd="0" destOrd="0" presId="urn:microsoft.com/office/officeart/2005/8/layout/hProcess9"/>
    <dgm:cxn modelId="{CD1489BC-DC28-470F-96DF-0E2A25DEC76F}" type="presParOf" srcId="{6C070668-2F57-4131-81E5-3CEE088EADCD}" destId="{80EA2A4C-FF33-4273-B839-8F65B20EB7A4}" srcOrd="1" destOrd="0" presId="urn:microsoft.com/office/officeart/2005/8/layout/hProcess9"/>
    <dgm:cxn modelId="{61FBF1A4-B725-42CA-B53E-7228A5824AE8}" type="presParOf" srcId="{80EA2A4C-FF33-4273-B839-8F65B20EB7A4}" destId="{A029EE64-4821-4FC8-9910-B8001D3BFE0A}" srcOrd="0" destOrd="0" presId="urn:microsoft.com/office/officeart/2005/8/layout/hProcess9"/>
    <dgm:cxn modelId="{8F441A4E-59A1-4E94-803D-70D870DC450E}" type="presParOf" srcId="{80EA2A4C-FF33-4273-B839-8F65B20EB7A4}" destId="{81788F86-64D6-4A8C-8CFD-1A05395FFE6C}" srcOrd="1" destOrd="0" presId="urn:microsoft.com/office/officeart/2005/8/layout/hProcess9"/>
    <dgm:cxn modelId="{9F59DE94-DEAD-433D-8791-31305E4EE653}" type="presParOf" srcId="{80EA2A4C-FF33-4273-B839-8F65B20EB7A4}" destId="{2DD0B28E-3057-4DA3-B4F0-A8EA3A0DFF46}" srcOrd="2" destOrd="0" presId="urn:microsoft.com/office/officeart/2005/8/layout/hProcess9"/>
    <dgm:cxn modelId="{FC0CFB90-241C-48F9-8AAA-205348E83C6D}" type="presParOf" srcId="{80EA2A4C-FF33-4273-B839-8F65B20EB7A4}" destId="{0992F628-CFEC-4667-950B-8F760958326A}" srcOrd="3" destOrd="0" presId="urn:microsoft.com/office/officeart/2005/8/layout/hProcess9"/>
    <dgm:cxn modelId="{B93DA44B-1A74-4835-A4C9-35EFAD93B33F}" type="presParOf" srcId="{80EA2A4C-FF33-4273-B839-8F65B20EB7A4}" destId="{1C9BA30B-A985-4140-B516-806F82AAB13B}" srcOrd="4" destOrd="0" presId="urn:microsoft.com/office/officeart/2005/8/layout/hProcess9"/>
    <dgm:cxn modelId="{3ACE1360-57A5-4BE1-89BE-A0843C4332C3}" type="presParOf" srcId="{80EA2A4C-FF33-4273-B839-8F65B20EB7A4}" destId="{DB5FB5FC-F514-4314-A87F-1251403F84CC}" srcOrd="5" destOrd="0" presId="urn:microsoft.com/office/officeart/2005/8/layout/hProcess9"/>
    <dgm:cxn modelId="{F262EB7C-711C-4707-A1D2-C5B962FC1A1C}" type="presParOf" srcId="{80EA2A4C-FF33-4273-B839-8F65B20EB7A4}" destId="{8175FFF9-9408-4497-ABAE-94C2049DDF27}" srcOrd="6" destOrd="0" presId="urn:microsoft.com/office/officeart/2005/8/layout/hProcess9"/>
    <dgm:cxn modelId="{1176E199-CB61-4211-BF90-447181DA95DA}" type="presParOf" srcId="{80EA2A4C-FF33-4273-B839-8F65B20EB7A4}" destId="{59DF3FC6-1754-4CA3-B8C5-331AA930171E}" srcOrd="7" destOrd="0" presId="urn:microsoft.com/office/officeart/2005/8/layout/hProcess9"/>
    <dgm:cxn modelId="{A7883DC2-6851-4616-A500-C5412877E146}" type="presParOf" srcId="{80EA2A4C-FF33-4273-B839-8F65B20EB7A4}" destId="{3B2334DF-2C7A-4FEE-BC8E-404F55057C3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CF368A-BFE6-4572-A99E-A948A1B21652}" type="doc">
      <dgm:prSet loTypeId="urn:microsoft.com/office/officeart/2005/8/layout/hList6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2350427D-1B2E-4C76-AA9E-20820C83460D}">
      <dgm:prSet phldrT="[文本]"/>
      <dgm:spPr/>
      <dgm:t>
        <a:bodyPr/>
        <a:lstStyle/>
        <a:p>
          <a:r>
            <a:rPr lang="zh-CN" altLang="en-US" dirty="0" smtClean="0"/>
            <a:t>策划（和明霞）</a:t>
          </a:r>
          <a:endParaRPr lang="zh-CN" altLang="en-US" dirty="0"/>
        </a:p>
      </dgm:t>
    </dgm:pt>
    <dgm:pt modelId="{44E44DBA-AC9E-4F17-90E7-FB81D64DB951}" type="parTrans" cxnId="{94AD8BA2-D4AC-4EE1-A49B-7796571BC7CA}">
      <dgm:prSet/>
      <dgm:spPr/>
      <dgm:t>
        <a:bodyPr/>
        <a:lstStyle/>
        <a:p>
          <a:endParaRPr lang="zh-CN" altLang="en-US"/>
        </a:p>
      </dgm:t>
    </dgm:pt>
    <dgm:pt modelId="{868B3216-21E8-4484-BCBA-BD8D953A911A}" type="sibTrans" cxnId="{94AD8BA2-D4AC-4EE1-A49B-7796571BC7CA}">
      <dgm:prSet/>
      <dgm:spPr/>
      <dgm:t>
        <a:bodyPr/>
        <a:lstStyle/>
        <a:p>
          <a:endParaRPr lang="zh-CN" altLang="en-US"/>
        </a:p>
      </dgm:t>
    </dgm:pt>
    <dgm:pt modelId="{DE4C723C-1FE7-4572-9B11-3756BB0A2259}">
      <dgm:prSet phldrT="[文本]"/>
      <dgm:spPr/>
      <dgm:t>
        <a:bodyPr/>
        <a:lstStyle/>
        <a:p>
          <a:r>
            <a:rPr lang="zh-CN" altLang="en-US" dirty="0" smtClean="0"/>
            <a:t>通过创造性的思维对产品进行准确定位、推广，且要用最少的投入为团队创造最大的价值。</a:t>
          </a:r>
          <a:endParaRPr lang="zh-CN" altLang="en-US" dirty="0"/>
        </a:p>
      </dgm:t>
    </dgm:pt>
    <dgm:pt modelId="{B6EC5AAF-0372-4C01-BEA2-8BAD878B82D7}" type="parTrans" cxnId="{9FB2DA31-4147-46B1-B4C3-55E2E5D31AD0}">
      <dgm:prSet/>
      <dgm:spPr/>
      <dgm:t>
        <a:bodyPr/>
        <a:lstStyle/>
        <a:p>
          <a:endParaRPr lang="zh-CN" altLang="en-US"/>
        </a:p>
      </dgm:t>
    </dgm:pt>
    <dgm:pt modelId="{C6E9CB49-657E-4FD9-A602-2BE56F868A4C}" type="sibTrans" cxnId="{9FB2DA31-4147-46B1-B4C3-55E2E5D31AD0}">
      <dgm:prSet/>
      <dgm:spPr/>
      <dgm:t>
        <a:bodyPr/>
        <a:lstStyle/>
        <a:p>
          <a:endParaRPr lang="zh-CN" altLang="en-US"/>
        </a:p>
      </dgm:t>
    </dgm:pt>
    <dgm:pt modelId="{0F048E72-06AD-4052-AC57-484D605A8E6A}">
      <dgm:prSet phldrT="[文本]"/>
      <dgm:spPr/>
      <dgm:t>
        <a:bodyPr/>
        <a:lstStyle/>
        <a:p>
          <a:r>
            <a:rPr lang="zh-CN" altLang="en-US" dirty="0" smtClean="0"/>
            <a:t>根据需求，提供无可替代的解决方案</a:t>
          </a:r>
          <a:endParaRPr lang="zh-CN" altLang="en-US" dirty="0"/>
        </a:p>
      </dgm:t>
    </dgm:pt>
    <dgm:pt modelId="{77B250BC-7BC5-4865-9ED2-926C9385021C}" type="parTrans" cxnId="{5258C72D-C7D0-4244-8DC9-D08F674F3012}">
      <dgm:prSet/>
      <dgm:spPr/>
      <dgm:t>
        <a:bodyPr/>
        <a:lstStyle/>
        <a:p>
          <a:endParaRPr lang="zh-CN" altLang="en-US"/>
        </a:p>
      </dgm:t>
    </dgm:pt>
    <dgm:pt modelId="{9523C34D-15FD-40D0-84B6-4A8074F6ECFF}" type="sibTrans" cxnId="{5258C72D-C7D0-4244-8DC9-D08F674F3012}">
      <dgm:prSet/>
      <dgm:spPr/>
      <dgm:t>
        <a:bodyPr/>
        <a:lstStyle/>
        <a:p>
          <a:endParaRPr lang="zh-CN" altLang="en-US"/>
        </a:p>
      </dgm:t>
    </dgm:pt>
    <dgm:pt modelId="{C963701C-F75A-4FEF-AC00-79075F76ED1A}">
      <dgm:prSet phldrT="[文本]"/>
      <dgm:spPr/>
      <dgm:t>
        <a:bodyPr/>
        <a:lstStyle/>
        <a:p>
          <a:r>
            <a:rPr lang="zh-CN" altLang="en-US" dirty="0" smtClean="0"/>
            <a:t>设计（王学敏）</a:t>
          </a:r>
          <a:endParaRPr lang="zh-CN" altLang="en-US" dirty="0"/>
        </a:p>
      </dgm:t>
    </dgm:pt>
    <dgm:pt modelId="{7BE3F1F0-9F3C-41B4-A941-F7541D23FC12}" type="parTrans" cxnId="{9AAEB080-341A-405F-8585-16D254E50869}">
      <dgm:prSet/>
      <dgm:spPr/>
      <dgm:t>
        <a:bodyPr/>
        <a:lstStyle/>
        <a:p>
          <a:endParaRPr lang="zh-CN" altLang="en-US"/>
        </a:p>
      </dgm:t>
    </dgm:pt>
    <dgm:pt modelId="{15A9184A-8BA2-4F28-91CC-55A14E988BDC}" type="sibTrans" cxnId="{9AAEB080-341A-405F-8585-16D254E50869}">
      <dgm:prSet/>
      <dgm:spPr/>
      <dgm:t>
        <a:bodyPr/>
        <a:lstStyle/>
        <a:p>
          <a:endParaRPr lang="zh-CN" altLang="en-US"/>
        </a:p>
      </dgm:t>
    </dgm:pt>
    <dgm:pt modelId="{4C0A40CF-CD13-4EE3-85C1-72983EE9EB7D}">
      <dgm:prSet phldrT="[文本]"/>
      <dgm:spPr/>
      <dgm:t>
        <a:bodyPr/>
        <a:lstStyle/>
        <a:p>
          <a:r>
            <a:rPr lang="zh-CN" altLang="en-US" dirty="0" smtClean="0"/>
            <a:t>根据目标和要求，清晰准确的传递商品或服务的信息。</a:t>
          </a:r>
          <a:endParaRPr lang="zh-CN" altLang="en-US" dirty="0"/>
        </a:p>
      </dgm:t>
    </dgm:pt>
    <dgm:pt modelId="{5C97119D-5BE1-4714-86E4-E9F06EBAC37C}" type="parTrans" cxnId="{4EAEB381-3E65-41E6-AEB8-4E7B6582DFE1}">
      <dgm:prSet/>
      <dgm:spPr/>
      <dgm:t>
        <a:bodyPr/>
        <a:lstStyle/>
        <a:p>
          <a:endParaRPr lang="zh-CN" altLang="en-US"/>
        </a:p>
      </dgm:t>
    </dgm:pt>
    <dgm:pt modelId="{A72C21BD-939F-4CC8-9B05-D14940E6B154}" type="sibTrans" cxnId="{4EAEB381-3E65-41E6-AEB8-4E7B6582DFE1}">
      <dgm:prSet/>
      <dgm:spPr/>
      <dgm:t>
        <a:bodyPr/>
        <a:lstStyle/>
        <a:p>
          <a:endParaRPr lang="zh-CN" altLang="en-US"/>
        </a:p>
      </dgm:t>
    </dgm:pt>
    <dgm:pt modelId="{1D052D3A-0E52-48F1-B7BC-82B52EA6A5BE}">
      <dgm:prSet/>
      <dgm:spPr/>
      <dgm:t>
        <a:bodyPr/>
        <a:lstStyle/>
        <a:p>
          <a:r>
            <a:rPr lang="zh-CN" altLang="en-US" dirty="0" smtClean="0"/>
            <a:t>前端工程师（梁玉娇）</a:t>
          </a:r>
          <a:endParaRPr lang="zh-CN" altLang="en-US" dirty="0"/>
        </a:p>
      </dgm:t>
    </dgm:pt>
    <dgm:pt modelId="{FF6B53F0-03D0-4B3B-A5EA-3CE1D7CBC5E1}" type="parTrans" cxnId="{FB4565D4-952D-465B-A1E1-BB7BCDE93B35}">
      <dgm:prSet/>
      <dgm:spPr/>
      <dgm:t>
        <a:bodyPr/>
        <a:lstStyle/>
        <a:p>
          <a:endParaRPr lang="zh-CN" altLang="en-US"/>
        </a:p>
      </dgm:t>
    </dgm:pt>
    <dgm:pt modelId="{2E253F37-787D-427C-B2AC-3F947B55F8EF}" type="sibTrans" cxnId="{FB4565D4-952D-465B-A1E1-BB7BCDE93B35}">
      <dgm:prSet/>
      <dgm:spPr/>
      <dgm:t>
        <a:bodyPr/>
        <a:lstStyle/>
        <a:p>
          <a:endParaRPr lang="zh-CN" altLang="en-US"/>
        </a:p>
      </dgm:t>
    </dgm:pt>
    <dgm:pt modelId="{8DC9A809-8281-422C-8E37-AC79F8658BEA}">
      <dgm:prSet phldrT="[文本]"/>
      <dgm:spPr/>
      <dgm:t>
        <a:bodyPr/>
        <a:lstStyle/>
        <a:p>
          <a:endParaRPr lang="zh-CN" altLang="en-US" dirty="0"/>
        </a:p>
      </dgm:t>
    </dgm:pt>
    <dgm:pt modelId="{C6021303-C8BC-4754-8F39-DB3CE8BB4E44}" type="parTrans" cxnId="{5ADCBC0E-54F3-45F9-B23B-6ECEB27C10C1}">
      <dgm:prSet/>
      <dgm:spPr/>
      <dgm:t>
        <a:bodyPr/>
        <a:lstStyle/>
        <a:p>
          <a:endParaRPr lang="zh-CN" altLang="en-US"/>
        </a:p>
      </dgm:t>
    </dgm:pt>
    <dgm:pt modelId="{D7038238-487D-4BA0-8052-43A68C2231A1}" type="sibTrans" cxnId="{5ADCBC0E-54F3-45F9-B23B-6ECEB27C10C1}">
      <dgm:prSet/>
      <dgm:spPr/>
      <dgm:t>
        <a:bodyPr/>
        <a:lstStyle/>
        <a:p>
          <a:endParaRPr lang="zh-CN" altLang="en-US"/>
        </a:p>
      </dgm:t>
    </dgm:pt>
    <dgm:pt modelId="{93A70D56-1A57-46EC-AC54-21AFE3902538}">
      <dgm:prSet phldrT="[文本]"/>
      <dgm:spPr/>
      <dgm:t>
        <a:bodyPr/>
        <a:lstStyle/>
        <a:p>
          <a:r>
            <a:rPr lang="zh-CN" altLang="en-US" dirty="0" smtClean="0"/>
            <a:t>项目经理（崔倩倩）</a:t>
          </a:r>
          <a:endParaRPr lang="zh-CN" altLang="en-US" dirty="0"/>
        </a:p>
      </dgm:t>
    </dgm:pt>
    <dgm:pt modelId="{A877FA0D-DDF4-4255-B660-7F30076BF814}" type="sibTrans" cxnId="{3E3FB41D-D291-4C58-8C2B-6F52B5615095}">
      <dgm:prSet/>
      <dgm:spPr/>
      <dgm:t>
        <a:bodyPr/>
        <a:lstStyle/>
        <a:p>
          <a:endParaRPr lang="zh-CN" altLang="en-US"/>
        </a:p>
      </dgm:t>
    </dgm:pt>
    <dgm:pt modelId="{5ED41166-5091-4AEF-B62B-96081810E961}" type="parTrans" cxnId="{3E3FB41D-D291-4C58-8C2B-6F52B5615095}">
      <dgm:prSet/>
      <dgm:spPr/>
      <dgm:t>
        <a:bodyPr/>
        <a:lstStyle/>
        <a:p>
          <a:endParaRPr lang="zh-CN" altLang="en-US"/>
        </a:p>
      </dgm:t>
    </dgm:pt>
    <dgm:pt modelId="{281120F4-A5C9-4D46-8F97-A956CB068C22}">
      <dgm:prSet/>
      <dgm:spPr/>
      <dgm:t>
        <a:bodyPr/>
        <a:lstStyle/>
        <a:p>
          <a:r>
            <a:rPr lang="zh-CN" altLang="en-US" dirty="0" smtClean="0"/>
            <a:t>用代码的形式毫无偏差的将设计稿转化为用户可见的网页形式</a:t>
          </a:r>
          <a:endParaRPr lang="zh-CN" altLang="en-US" dirty="0"/>
        </a:p>
      </dgm:t>
    </dgm:pt>
    <dgm:pt modelId="{29FC8262-D04C-4F9F-A32D-0DDDD2EFAE70}" type="parTrans" cxnId="{7ACBE68D-57CD-4D6B-9BC3-FEAA7ED54CDE}">
      <dgm:prSet/>
      <dgm:spPr/>
      <dgm:t>
        <a:bodyPr/>
        <a:lstStyle/>
        <a:p>
          <a:endParaRPr lang="zh-CN" altLang="en-US"/>
        </a:p>
      </dgm:t>
    </dgm:pt>
    <dgm:pt modelId="{67AA3D20-4C17-427B-AF0B-81059A568461}" type="sibTrans" cxnId="{7ACBE68D-57CD-4D6B-9BC3-FEAA7ED54CDE}">
      <dgm:prSet/>
      <dgm:spPr/>
      <dgm:t>
        <a:bodyPr/>
        <a:lstStyle/>
        <a:p>
          <a:endParaRPr lang="zh-CN" altLang="en-US"/>
        </a:p>
      </dgm:t>
    </dgm:pt>
    <dgm:pt modelId="{2B8ABBF9-160B-4378-B5F4-91F5523A5703}">
      <dgm:prSet/>
      <dgm:spPr/>
      <dgm:t>
        <a:bodyPr/>
        <a:lstStyle/>
        <a:p>
          <a:endParaRPr lang="zh-CN" altLang="en-US" dirty="0"/>
        </a:p>
      </dgm:t>
    </dgm:pt>
    <dgm:pt modelId="{1F109556-7997-4B82-B7C8-824B1B99F60C}" type="parTrans" cxnId="{0B19C67D-A4C0-4A62-99D6-186A6AF452A5}">
      <dgm:prSet/>
      <dgm:spPr/>
      <dgm:t>
        <a:bodyPr/>
        <a:lstStyle/>
        <a:p>
          <a:endParaRPr lang="zh-CN" altLang="en-US"/>
        </a:p>
      </dgm:t>
    </dgm:pt>
    <dgm:pt modelId="{51F6BDF1-C9D9-49F2-B2EF-670950A8A2C4}" type="sibTrans" cxnId="{0B19C67D-A4C0-4A62-99D6-186A6AF452A5}">
      <dgm:prSet/>
      <dgm:spPr/>
      <dgm:t>
        <a:bodyPr/>
        <a:lstStyle/>
        <a:p>
          <a:endParaRPr lang="zh-CN" altLang="en-US"/>
        </a:p>
      </dgm:t>
    </dgm:pt>
    <dgm:pt modelId="{AF7346C8-31EE-4812-83C2-BB721E96A9B4}" type="pres">
      <dgm:prSet presAssocID="{5DCF368A-BFE6-4572-A99E-A948A1B2165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4E05F39-4F66-40D1-963A-583711934B8C}" type="pres">
      <dgm:prSet presAssocID="{2350427D-1B2E-4C76-AA9E-20820C83460D}" presName="node" presStyleLbl="node1" presStyleIdx="0" presStyleCnt="4" custLinFactX="91532" custLinFactNeighborX="100000" custLinFactNeighborY="4127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264701-5DF9-46BC-8E54-14E900B9683C}" type="pres">
      <dgm:prSet presAssocID="{868B3216-21E8-4484-BCBA-BD8D953A911A}" presName="sibTrans" presStyleCnt="0"/>
      <dgm:spPr/>
    </dgm:pt>
    <dgm:pt modelId="{55F2B536-ACBE-453C-A354-DB6ADF30E302}" type="pres">
      <dgm:prSet presAssocID="{93A70D56-1A57-46EC-AC54-21AFE3902538}" presName="node" presStyleLbl="node1" presStyleIdx="1" presStyleCnt="4" custLinFactX="-104804" custLinFactNeighborX="-200000" custLinFactNeighborY="-24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760603-04D9-44BD-A916-BB45637311A9}" type="pres">
      <dgm:prSet presAssocID="{A877FA0D-DDF4-4255-B660-7F30076BF814}" presName="sibTrans" presStyleCnt="0"/>
      <dgm:spPr/>
    </dgm:pt>
    <dgm:pt modelId="{A3AA747B-7512-4CDB-B699-9F1EF8902957}" type="pres">
      <dgm:prSet presAssocID="{C963701C-F75A-4FEF-AC00-79075F76ED1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C02A0A-D098-4974-8EA4-33CD1A0343FB}" type="pres">
      <dgm:prSet presAssocID="{15A9184A-8BA2-4F28-91CC-55A14E988BDC}" presName="sibTrans" presStyleCnt="0"/>
      <dgm:spPr/>
    </dgm:pt>
    <dgm:pt modelId="{FC3BFF15-5C2E-4B23-BD8F-90BAE745F4E1}" type="pres">
      <dgm:prSet presAssocID="{1D052D3A-0E52-48F1-B7BC-82B52EA6A5B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A0502F-7A38-4A55-8ACE-6F490780E064}" type="presOf" srcId="{DE4C723C-1FE7-4572-9B11-3756BB0A2259}" destId="{E4E05F39-4F66-40D1-963A-583711934B8C}" srcOrd="0" destOrd="1" presId="urn:microsoft.com/office/officeart/2005/8/layout/hList6"/>
    <dgm:cxn modelId="{F95EEF76-FB83-41EB-899F-A565DDAB0668}" type="presOf" srcId="{281120F4-A5C9-4D46-8F97-A956CB068C22}" destId="{FC3BFF15-5C2E-4B23-BD8F-90BAE745F4E1}" srcOrd="0" destOrd="1" presId="urn:microsoft.com/office/officeart/2005/8/layout/hList6"/>
    <dgm:cxn modelId="{7758517F-FEC2-4987-B37D-2467C742150A}" type="presOf" srcId="{8DC9A809-8281-422C-8E37-AC79F8658BEA}" destId="{55F2B536-ACBE-453C-A354-DB6ADF30E302}" srcOrd="0" destOrd="2" presId="urn:microsoft.com/office/officeart/2005/8/layout/hList6"/>
    <dgm:cxn modelId="{5ADCBC0E-54F3-45F9-B23B-6ECEB27C10C1}" srcId="{93A70D56-1A57-46EC-AC54-21AFE3902538}" destId="{8DC9A809-8281-422C-8E37-AC79F8658BEA}" srcOrd="1" destOrd="0" parTransId="{C6021303-C8BC-4754-8F39-DB3CE8BB4E44}" sibTransId="{D7038238-487D-4BA0-8052-43A68C2231A1}"/>
    <dgm:cxn modelId="{9AAEB080-341A-405F-8585-16D254E50869}" srcId="{5DCF368A-BFE6-4572-A99E-A948A1B21652}" destId="{C963701C-F75A-4FEF-AC00-79075F76ED1A}" srcOrd="2" destOrd="0" parTransId="{7BE3F1F0-9F3C-41B4-A941-F7541D23FC12}" sibTransId="{15A9184A-8BA2-4F28-91CC-55A14E988BDC}"/>
    <dgm:cxn modelId="{4EAEB381-3E65-41E6-AEB8-4E7B6582DFE1}" srcId="{C963701C-F75A-4FEF-AC00-79075F76ED1A}" destId="{4C0A40CF-CD13-4EE3-85C1-72983EE9EB7D}" srcOrd="0" destOrd="0" parTransId="{5C97119D-5BE1-4714-86E4-E9F06EBAC37C}" sibTransId="{A72C21BD-939F-4CC8-9B05-D14940E6B154}"/>
    <dgm:cxn modelId="{AD382BBB-07CC-4F6B-B969-E567ED34CFE1}" type="presOf" srcId="{2B8ABBF9-160B-4378-B5F4-91F5523A5703}" destId="{FC3BFF15-5C2E-4B23-BD8F-90BAE745F4E1}" srcOrd="0" destOrd="2" presId="urn:microsoft.com/office/officeart/2005/8/layout/hList6"/>
    <dgm:cxn modelId="{70CBC8A0-5405-47A0-8596-FE652C58732C}" type="presOf" srcId="{0F048E72-06AD-4052-AC57-484D605A8E6A}" destId="{55F2B536-ACBE-453C-A354-DB6ADF30E302}" srcOrd="0" destOrd="1" presId="urn:microsoft.com/office/officeart/2005/8/layout/hList6"/>
    <dgm:cxn modelId="{4D50B0F3-6EA0-4A2D-BF25-E19624F225AD}" type="presOf" srcId="{4C0A40CF-CD13-4EE3-85C1-72983EE9EB7D}" destId="{A3AA747B-7512-4CDB-B699-9F1EF8902957}" srcOrd="0" destOrd="1" presId="urn:microsoft.com/office/officeart/2005/8/layout/hList6"/>
    <dgm:cxn modelId="{24044D6C-E0B3-4DB6-8C8B-79731A5B52D8}" type="presOf" srcId="{C963701C-F75A-4FEF-AC00-79075F76ED1A}" destId="{A3AA747B-7512-4CDB-B699-9F1EF8902957}" srcOrd="0" destOrd="0" presId="urn:microsoft.com/office/officeart/2005/8/layout/hList6"/>
    <dgm:cxn modelId="{3E3FB41D-D291-4C58-8C2B-6F52B5615095}" srcId="{5DCF368A-BFE6-4572-A99E-A948A1B21652}" destId="{93A70D56-1A57-46EC-AC54-21AFE3902538}" srcOrd="1" destOrd="0" parTransId="{5ED41166-5091-4AEF-B62B-96081810E961}" sibTransId="{A877FA0D-DDF4-4255-B660-7F30076BF814}"/>
    <dgm:cxn modelId="{5258C72D-C7D0-4244-8DC9-D08F674F3012}" srcId="{93A70D56-1A57-46EC-AC54-21AFE3902538}" destId="{0F048E72-06AD-4052-AC57-484D605A8E6A}" srcOrd="0" destOrd="0" parTransId="{77B250BC-7BC5-4865-9ED2-926C9385021C}" sibTransId="{9523C34D-15FD-40D0-84B6-4A8074F6ECFF}"/>
    <dgm:cxn modelId="{7ACBE68D-57CD-4D6B-9BC3-FEAA7ED54CDE}" srcId="{1D052D3A-0E52-48F1-B7BC-82B52EA6A5BE}" destId="{281120F4-A5C9-4D46-8F97-A956CB068C22}" srcOrd="0" destOrd="0" parTransId="{29FC8262-D04C-4F9F-A32D-0DDDD2EFAE70}" sibTransId="{67AA3D20-4C17-427B-AF0B-81059A568461}"/>
    <dgm:cxn modelId="{C6B00A4C-2510-4DE0-9795-21AAC6B45BF9}" type="presOf" srcId="{5DCF368A-BFE6-4572-A99E-A948A1B21652}" destId="{AF7346C8-31EE-4812-83C2-BB721E96A9B4}" srcOrd="0" destOrd="0" presId="urn:microsoft.com/office/officeart/2005/8/layout/hList6"/>
    <dgm:cxn modelId="{94AD8BA2-D4AC-4EE1-A49B-7796571BC7CA}" srcId="{5DCF368A-BFE6-4572-A99E-A948A1B21652}" destId="{2350427D-1B2E-4C76-AA9E-20820C83460D}" srcOrd="0" destOrd="0" parTransId="{44E44DBA-AC9E-4F17-90E7-FB81D64DB951}" sibTransId="{868B3216-21E8-4484-BCBA-BD8D953A911A}"/>
    <dgm:cxn modelId="{B457CB1E-9B67-4A78-BB0B-FCD4C74AE028}" type="presOf" srcId="{1D052D3A-0E52-48F1-B7BC-82B52EA6A5BE}" destId="{FC3BFF15-5C2E-4B23-BD8F-90BAE745F4E1}" srcOrd="0" destOrd="0" presId="urn:microsoft.com/office/officeart/2005/8/layout/hList6"/>
    <dgm:cxn modelId="{BCB3C465-CA04-4C5F-BCEB-AF09624F40CD}" type="presOf" srcId="{93A70D56-1A57-46EC-AC54-21AFE3902538}" destId="{55F2B536-ACBE-453C-A354-DB6ADF30E302}" srcOrd="0" destOrd="0" presId="urn:microsoft.com/office/officeart/2005/8/layout/hList6"/>
    <dgm:cxn modelId="{FB4565D4-952D-465B-A1E1-BB7BCDE93B35}" srcId="{5DCF368A-BFE6-4572-A99E-A948A1B21652}" destId="{1D052D3A-0E52-48F1-B7BC-82B52EA6A5BE}" srcOrd="3" destOrd="0" parTransId="{FF6B53F0-03D0-4B3B-A5EA-3CE1D7CBC5E1}" sibTransId="{2E253F37-787D-427C-B2AC-3F947B55F8EF}"/>
    <dgm:cxn modelId="{4EBB537F-33A9-4DDD-8E22-2A32FA5D43FA}" type="presOf" srcId="{2350427D-1B2E-4C76-AA9E-20820C83460D}" destId="{E4E05F39-4F66-40D1-963A-583711934B8C}" srcOrd="0" destOrd="0" presId="urn:microsoft.com/office/officeart/2005/8/layout/hList6"/>
    <dgm:cxn modelId="{0B19C67D-A4C0-4A62-99D6-186A6AF452A5}" srcId="{1D052D3A-0E52-48F1-B7BC-82B52EA6A5BE}" destId="{2B8ABBF9-160B-4378-B5F4-91F5523A5703}" srcOrd="1" destOrd="0" parTransId="{1F109556-7997-4B82-B7C8-824B1B99F60C}" sibTransId="{51F6BDF1-C9D9-49F2-B2EF-670950A8A2C4}"/>
    <dgm:cxn modelId="{9FB2DA31-4147-46B1-B4C3-55E2E5D31AD0}" srcId="{2350427D-1B2E-4C76-AA9E-20820C83460D}" destId="{DE4C723C-1FE7-4572-9B11-3756BB0A2259}" srcOrd="0" destOrd="0" parTransId="{B6EC5AAF-0372-4C01-BEA2-8BAD878B82D7}" sibTransId="{C6E9CB49-657E-4FD9-A602-2BE56F868A4C}"/>
    <dgm:cxn modelId="{5B142407-2E26-4FE3-8194-753A95240AF2}" type="presParOf" srcId="{AF7346C8-31EE-4812-83C2-BB721E96A9B4}" destId="{E4E05F39-4F66-40D1-963A-583711934B8C}" srcOrd="0" destOrd="0" presId="urn:microsoft.com/office/officeart/2005/8/layout/hList6"/>
    <dgm:cxn modelId="{761A49B1-7359-4575-8DA4-9E3A4032C3E2}" type="presParOf" srcId="{AF7346C8-31EE-4812-83C2-BB721E96A9B4}" destId="{76264701-5DF9-46BC-8E54-14E900B9683C}" srcOrd="1" destOrd="0" presId="urn:microsoft.com/office/officeart/2005/8/layout/hList6"/>
    <dgm:cxn modelId="{9B92B008-5DC5-4B8B-9118-08AC320F3B4E}" type="presParOf" srcId="{AF7346C8-31EE-4812-83C2-BB721E96A9B4}" destId="{55F2B536-ACBE-453C-A354-DB6ADF30E302}" srcOrd="2" destOrd="0" presId="urn:microsoft.com/office/officeart/2005/8/layout/hList6"/>
    <dgm:cxn modelId="{BAEB3917-25AF-4CEB-BAF0-FDBCFD8D2A12}" type="presParOf" srcId="{AF7346C8-31EE-4812-83C2-BB721E96A9B4}" destId="{CA760603-04D9-44BD-A916-BB45637311A9}" srcOrd="3" destOrd="0" presId="urn:microsoft.com/office/officeart/2005/8/layout/hList6"/>
    <dgm:cxn modelId="{127D5CAC-EDEB-4F31-98A2-BCEC2B8E49B6}" type="presParOf" srcId="{AF7346C8-31EE-4812-83C2-BB721E96A9B4}" destId="{A3AA747B-7512-4CDB-B699-9F1EF8902957}" srcOrd="4" destOrd="0" presId="urn:microsoft.com/office/officeart/2005/8/layout/hList6"/>
    <dgm:cxn modelId="{284CE372-F5CE-4E04-92A6-F6CD47F74A70}" type="presParOf" srcId="{AF7346C8-31EE-4812-83C2-BB721E96A9B4}" destId="{43C02A0A-D098-4974-8EA4-33CD1A0343FB}" srcOrd="5" destOrd="0" presId="urn:microsoft.com/office/officeart/2005/8/layout/hList6"/>
    <dgm:cxn modelId="{D59A366D-E15E-438F-8890-3F990E9D3B3E}" type="presParOf" srcId="{AF7346C8-31EE-4812-83C2-BB721E96A9B4}" destId="{FC3BFF15-5C2E-4B23-BD8F-90BAE745F4E1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2F7CBB-58B4-468E-AE1A-A3B1497D8741}" type="doc">
      <dgm:prSet loTypeId="urn:microsoft.com/office/officeart/2005/8/layout/hProcess9" loCatId="process" qsTypeId="urn:microsoft.com/office/officeart/2005/8/quickstyle/3d9" qsCatId="3D" csTypeId="urn:microsoft.com/office/officeart/2005/8/colors/accent1_2" csCatId="accent1" phldr="1"/>
      <dgm:spPr/>
    </dgm:pt>
    <dgm:pt modelId="{D18BF890-CDDA-40BC-8020-D698161D2014}">
      <dgm:prSet phldrT="[文本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p3d extrusionH="28000" prstMaterial="matte"/>
        </a:bodyPr>
        <a:lstStyle/>
        <a:p>
          <a:r>
            <a:rPr lang="zh-CN" altLang="en-US" dirty="0" smtClean="0"/>
            <a:t>团队理念</a:t>
          </a:r>
          <a:endParaRPr lang="zh-CN" altLang="en-US" dirty="0"/>
        </a:p>
      </dgm:t>
    </dgm:pt>
    <dgm:pt modelId="{FB2E2C0F-FF4C-44A9-A75D-177C0B699F50}" type="parTrans" cxnId="{F2D85120-E701-4064-96DD-AB1AB0CCA0D9}">
      <dgm:prSet/>
      <dgm:spPr/>
      <dgm:t>
        <a:bodyPr/>
        <a:lstStyle/>
        <a:p>
          <a:endParaRPr lang="zh-CN" altLang="en-US"/>
        </a:p>
      </dgm:t>
    </dgm:pt>
    <dgm:pt modelId="{610D6F34-3C69-4844-A9FA-5FD747CD447E}" type="sibTrans" cxnId="{F2D85120-E701-4064-96DD-AB1AB0CCA0D9}">
      <dgm:prSet/>
      <dgm:spPr/>
      <dgm:t>
        <a:bodyPr/>
        <a:lstStyle/>
        <a:p>
          <a:endParaRPr lang="zh-CN" altLang="en-US"/>
        </a:p>
      </dgm:t>
    </dgm:pt>
    <dgm:pt modelId="{EAE9E464-A9BF-4BEF-ADCA-907952FC4DF4}">
      <dgm:prSet phldrT="[文本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/>
            <a:t>Logo</a:t>
          </a:r>
          <a:r>
            <a:rPr lang="zh-CN" altLang="en-US" dirty="0" smtClean="0"/>
            <a:t>理念</a:t>
          </a:r>
          <a:endParaRPr lang="zh-CN" altLang="en-US" dirty="0"/>
        </a:p>
      </dgm:t>
    </dgm:pt>
    <dgm:pt modelId="{DBBB0BE6-1AA4-414B-9ACC-CFC1CFD8C16B}" type="parTrans" cxnId="{820C77E5-5EF7-46F2-8714-58A3E72614F7}">
      <dgm:prSet/>
      <dgm:spPr/>
      <dgm:t>
        <a:bodyPr/>
        <a:lstStyle/>
        <a:p>
          <a:endParaRPr lang="zh-CN" altLang="en-US"/>
        </a:p>
      </dgm:t>
    </dgm:pt>
    <dgm:pt modelId="{A72067EB-6EF0-4FD6-AB7C-DAF82788AFC1}" type="sibTrans" cxnId="{820C77E5-5EF7-46F2-8714-58A3E72614F7}">
      <dgm:prSet/>
      <dgm:spPr/>
      <dgm:t>
        <a:bodyPr/>
        <a:lstStyle/>
        <a:p>
          <a:endParaRPr lang="zh-CN" altLang="en-US"/>
        </a:p>
      </dgm:t>
    </dgm:pt>
    <dgm:pt modelId="{7DA3259F-F764-49E8-AF6E-352CA788D468}">
      <dgm:prSet phldrT="[文本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团队成员</a:t>
          </a:r>
          <a:endParaRPr lang="zh-CN" altLang="en-US" dirty="0"/>
        </a:p>
      </dgm:t>
    </dgm:pt>
    <dgm:pt modelId="{255BE4AB-1A46-4B1B-83C3-364EBD2BA05A}" type="parTrans" cxnId="{6FD6EDAB-7166-4E6C-B7B9-78B0BB455F49}">
      <dgm:prSet/>
      <dgm:spPr/>
      <dgm:t>
        <a:bodyPr/>
        <a:lstStyle/>
        <a:p>
          <a:endParaRPr lang="zh-CN" altLang="en-US"/>
        </a:p>
      </dgm:t>
    </dgm:pt>
    <dgm:pt modelId="{07819E62-2348-422F-A0CA-0A83B2CAABF4}" type="sibTrans" cxnId="{6FD6EDAB-7166-4E6C-B7B9-78B0BB455F49}">
      <dgm:prSet/>
      <dgm:spPr/>
      <dgm:t>
        <a:bodyPr/>
        <a:lstStyle/>
        <a:p>
          <a:endParaRPr lang="zh-CN" altLang="en-US"/>
        </a:p>
      </dgm:t>
    </dgm:pt>
    <dgm:pt modelId="{0978EB62-865E-45B1-A9C2-D920762D5521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作品集</a:t>
          </a:r>
          <a:endParaRPr lang="zh-CN" altLang="en-US" dirty="0"/>
        </a:p>
      </dgm:t>
    </dgm:pt>
    <dgm:pt modelId="{3BFD2A68-D937-475B-BF6B-2B329F30918A}" type="parTrans" cxnId="{FB5295F9-86C6-4BE2-8339-A5DC7A7FC73C}">
      <dgm:prSet/>
      <dgm:spPr/>
      <dgm:t>
        <a:bodyPr/>
        <a:lstStyle/>
        <a:p>
          <a:endParaRPr lang="zh-CN" altLang="en-US"/>
        </a:p>
      </dgm:t>
    </dgm:pt>
    <dgm:pt modelId="{73328968-53E9-4C01-AE98-744C60C24A8F}" type="sibTrans" cxnId="{FB5295F9-86C6-4BE2-8339-A5DC7A7FC73C}">
      <dgm:prSet/>
      <dgm:spPr/>
      <dgm:t>
        <a:bodyPr/>
        <a:lstStyle/>
        <a:p>
          <a:endParaRPr lang="zh-CN" altLang="en-US"/>
        </a:p>
      </dgm:t>
    </dgm:pt>
    <dgm:pt modelId="{8D7AC5EF-830A-476F-8741-8037913CB3A6}">
      <dgm:prSet/>
      <dgm:spPr/>
      <dgm:t>
        <a:bodyPr/>
        <a:lstStyle/>
        <a:p>
          <a:r>
            <a:rPr lang="zh-CN" altLang="en-US" dirty="0" smtClean="0"/>
            <a:t>联系我们</a:t>
          </a:r>
          <a:endParaRPr lang="zh-CN" altLang="en-US" dirty="0"/>
        </a:p>
      </dgm:t>
    </dgm:pt>
    <dgm:pt modelId="{F740CCE2-D079-4331-8266-65B79C5F6B56}" type="parTrans" cxnId="{D75F4662-BD79-4E87-B148-BC44E3EF7564}">
      <dgm:prSet/>
      <dgm:spPr/>
      <dgm:t>
        <a:bodyPr/>
        <a:lstStyle/>
        <a:p>
          <a:endParaRPr lang="zh-CN" altLang="en-US"/>
        </a:p>
      </dgm:t>
    </dgm:pt>
    <dgm:pt modelId="{7B4E0FB5-6102-4B4E-AFC9-E0A64CA1275D}" type="sibTrans" cxnId="{D75F4662-BD79-4E87-B148-BC44E3EF7564}">
      <dgm:prSet/>
      <dgm:spPr/>
      <dgm:t>
        <a:bodyPr/>
        <a:lstStyle/>
        <a:p>
          <a:endParaRPr lang="zh-CN" altLang="en-US"/>
        </a:p>
      </dgm:t>
    </dgm:pt>
    <dgm:pt modelId="{6C070668-2F57-4131-81E5-3CEE088EADCD}" type="pres">
      <dgm:prSet presAssocID="{132F7CBB-58B4-468E-AE1A-A3B1497D8741}" presName="CompostProcess" presStyleCnt="0">
        <dgm:presLayoutVars>
          <dgm:dir/>
          <dgm:resizeHandles val="exact"/>
        </dgm:presLayoutVars>
      </dgm:prSet>
      <dgm:spPr/>
    </dgm:pt>
    <dgm:pt modelId="{E8A9F0FF-6EEA-4BB6-B905-6172FB618994}" type="pres">
      <dgm:prSet presAssocID="{132F7CBB-58B4-468E-AE1A-A3B1497D8741}" presName="arrow" presStyleLbl="bgShp" presStyleIdx="0" presStyleCnt="1"/>
      <dgm:spPr/>
    </dgm:pt>
    <dgm:pt modelId="{80EA2A4C-FF33-4273-B839-8F65B20EB7A4}" type="pres">
      <dgm:prSet presAssocID="{132F7CBB-58B4-468E-AE1A-A3B1497D8741}" presName="linearProcess" presStyleCnt="0"/>
      <dgm:spPr/>
    </dgm:pt>
    <dgm:pt modelId="{A029EE64-4821-4FC8-9910-B8001D3BFE0A}" type="pres">
      <dgm:prSet presAssocID="{D18BF890-CDDA-40BC-8020-D698161D2014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788F86-64D6-4A8C-8CFD-1A05395FFE6C}" type="pres">
      <dgm:prSet presAssocID="{610D6F34-3C69-4844-A9FA-5FD747CD447E}" presName="sibTrans" presStyleCnt="0"/>
      <dgm:spPr/>
    </dgm:pt>
    <dgm:pt modelId="{2DD0B28E-3057-4DA3-B4F0-A8EA3A0DFF46}" type="pres">
      <dgm:prSet presAssocID="{EAE9E464-A9BF-4BEF-ADCA-907952FC4DF4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92F628-CFEC-4667-950B-8F760958326A}" type="pres">
      <dgm:prSet presAssocID="{A72067EB-6EF0-4FD6-AB7C-DAF82788AFC1}" presName="sibTrans" presStyleCnt="0"/>
      <dgm:spPr/>
    </dgm:pt>
    <dgm:pt modelId="{1C9BA30B-A985-4140-B516-806F82AAB13B}" type="pres">
      <dgm:prSet presAssocID="{7DA3259F-F764-49E8-AF6E-352CA788D468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FB5FC-F514-4314-A87F-1251403F84CC}" type="pres">
      <dgm:prSet presAssocID="{07819E62-2348-422F-A0CA-0A83B2CAABF4}" presName="sibTrans" presStyleCnt="0"/>
      <dgm:spPr/>
    </dgm:pt>
    <dgm:pt modelId="{8175FFF9-9408-4497-ABAE-94C2049DDF27}" type="pres">
      <dgm:prSet presAssocID="{0978EB62-865E-45B1-A9C2-D920762D5521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DF3FC6-1754-4CA3-B8C5-331AA930171E}" type="pres">
      <dgm:prSet presAssocID="{73328968-53E9-4C01-AE98-744C60C24A8F}" presName="sibTrans" presStyleCnt="0"/>
      <dgm:spPr/>
    </dgm:pt>
    <dgm:pt modelId="{3B2334DF-2C7A-4FEE-BC8E-404F55057C39}" type="pres">
      <dgm:prSet presAssocID="{8D7AC5EF-830A-476F-8741-8037913CB3A6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2D85120-E701-4064-96DD-AB1AB0CCA0D9}" srcId="{132F7CBB-58B4-468E-AE1A-A3B1497D8741}" destId="{D18BF890-CDDA-40BC-8020-D698161D2014}" srcOrd="0" destOrd="0" parTransId="{FB2E2C0F-FF4C-44A9-A75D-177C0B699F50}" sibTransId="{610D6F34-3C69-4844-A9FA-5FD747CD447E}"/>
    <dgm:cxn modelId="{6FD6EDAB-7166-4E6C-B7B9-78B0BB455F49}" srcId="{132F7CBB-58B4-468E-AE1A-A3B1497D8741}" destId="{7DA3259F-F764-49E8-AF6E-352CA788D468}" srcOrd="2" destOrd="0" parTransId="{255BE4AB-1A46-4B1B-83C3-364EBD2BA05A}" sibTransId="{07819E62-2348-422F-A0CA-0A83B2CAABF4}"/>
    <dgm:cxn modelId="{C98725D5-668B-40B4-A8A7-B782D1B32375}" type="presOf" srcId="{132F7CBB-58B4-468E-AE1A-A3B1497D8741}" destId="{6C070668-2F57-4131-81E5-3CEE088EADCD}" srcOrd="0" destOrd="0" presId="urn:microsoft.com/office/officeart/2005/8/layout/hProcess9"/>
    <dgm:cxn modelId="{FA404F47-DF3C-4582-B793-161B85E95867}" type="presOf" srcId="{8D7AC5EF-830A-476F-8741-8037913CB3A6}" destId="{3B2334DF-2C7A-4FEE-BC8E-404F55057C39}" srcOrd="0" destOrd="0" presId="urn:microsoft.com/office/officeart/2005/8/layout/hProcess9"/>
    <dgm:cxn modelId="{8CB54505-7DF2-441C-90C3-CD561C9AE002}" type="presOf" srcId="{7DA3259F-F764-49E8-AF6E-352CA788D468}" destId="{1C9BA30B-A985-4140-B516-806F82AAB13B}" srcOrd="0" destOrd="0" presId="urn:microsoft.com/office/officeart/2005/8/layout/hProcess9"/>
    <dgm:cxn modelId="{820C77E5-5EF7-46F2-8714-58A3E72614F7}" srcId="{132F7CBB-58B4-468E-AE1A-A3B1497D8741}" destId="{EAE9E464-A9BF-4BEF-ADCA-907952FC4DF4}" srcOrd="1" destOrd="0" parTransId="{DBBB0BE6-1AA4-414B-9ACC-CFC1CFD8C16B}" sibTransId="{A72067EB-6EF0-4FD6-AB7C-DAF82788AFC1}"/>
    <dgm:cxn modelId="{7E4469F6-308A-4900-987E-260B35904466}" type="presOf" srcId="{D18BF890-CDDA-40BC-8020-D698161D2014}" destId="{A029EE64-4821-4FC8-9910-B8001D3BFE0A}" srcOrd="0" destOrd="0" presId="urn:microsoft.com/office/officeart/2005/8/layout/hProcess9"/>
    <dgm:cxn modelId="{FB5295F9-86C6-4BE2-8339-A5DC7A7FC73C}" srcId="{132F7CBB-58B4-468E-AE1A-A3B1497D8741}" destId="{0978EB62-865E-45B1-A9C2-D920762D5521}" srcOrd="3" destOrd="0" parTransId="{3BFD2A68-D937-475B-BF6B-2B329F30918A}" sibTransId="{73328968-53E9-4C01-AE98-744C60C24A8F}"/>
    <dgm:cxn modelId="{9003D433-6F7F-43BE-A1F4-21E9E6F31D60}" type="presOf" srcId="{EAE9E464-A9BF-4BEF-ADCA-907952FC4DF4}" destId="{2DD0B28E-3057-4DA3-B4F0-A8EA3A0DFF46}" srcOrd="0" destOrd="0" presId="urn:microsoft.com/office/officeart/2005/8/layout/hProcess9"/>
    <dgm:cxn modelId="{95C956A5-8E86-4238-8276-51BB2D331D69}" type="presOf" srcId="{0978EB62-865E-45B1-A9C2-D920762D5521}" destId="{8175FFF9-9408-4497-ABAE-94C2049DDF27}" srcOrd="0" destOrd="0" presId="urn:microsoft.com/office/officeart/2005/8/layout/hProcess9"/>
    <dgm:cxn modelId="{D75F4662-BD79-4E87-B148-BC44E3EF7564}" srcId="{132F7CBB-58B4-468E-AE1A-A3B1497D8741}" destId="{8D7AC5EF-830A-476F-8741-8037913CB3A6}" srcOrd="4" destOrd="0" parTransId="{F740CCE2-D079-4331-8266-65B79C5F6B56}" sibTransId="{7B4E0FB5-6102-4B4E-AFC9-E0A64CA1275D}"/>
    <dgm:cxn modelId="{D91EA55D-5D71-428E-87CE-0B79F6C9BAE0}" type="presParOf" srcId="{6C070668-2F57-4131-81E5-3CEE088EADCD}" destId="{E8A9F0FF-6EEA-4BB6-B905-6172FB618994}" srcOrd="0" destOrd="0" presId="urn:microsoft.com/office/officeart/2005/8/layout/hProcess9"/>
    <dgm:cxn modelId="{B6702CBC-E6EB-48D5-BA05-7EBEE723A3F4}" type="presParOf" srcId="{6C070668-2F57-4131-81E5-3CEE088EADCD}" destId="{80EA2A4C-FF33-4273-B839-8F65B20EB7A4}" srcOrd="1" destOrd="0" presId="urn:microsoft.com/office/officeart/2005/8/layout/hProcess9"/>
    <dgm:cxn modelId="{A393720B-7C9C-4560-9E96-C28A74B9C029}" type="presParOf" srcId="{80EA2A4C-FF33-4273-B839-8F65B20EB7A4}" destId="{A029EE64-4821-4FC8-9910-B8001D3BFE0A}" srcOrd="0" destOrd="0" presId="urn:microsoft.com/office/officeart/2005/8/layout/hProcess9"/>
    <dgm:cxn modelId="{96D70061-922F-4390-A6BB-7A0E0E6545A5}" type="presParOf" srcId="{80EA2A4C-FF33-4273-B839-8F65B20EB7A4}" destId="{81788F86-64D6-4A8C-8CFD-1A05395FFE6C}" srcOrd="1" destOrd="0" presId="urn:microsoft.com/office/officeart/2005/8/layout/hProcess9"/>
    <dgm:cxn modelId="{4E9E99D4-4471-4575-9361-71545FCB0A96}" type="presParOf" srcId="{80EA2A4C-FF33-4273-B839-8F65B20EB7A4}" destId="{2DD0B28E-3057-4DA3-B4F0-A8EA3A0DFF46}" srcOrd="2" destOrd="0" presId="urn:microsoft.com/office/officeart/2005/8/layout/hProcess9"/>
    <dgm:cxn modelId="{D637723C-1426-484B-8769-430BC9EBD527}" type="presParOf" srcId="{80EA2A4C-FF33-4273-B839-8F65B20EB7A4}" destId="{0992F628-CFEC-4667-950B-8F760958326A}" srcOrd="3" destOrd="0" presId="urn:microsoft.com/office/officeart/2005/8/layout/hProcess9"/>
    <dgm:cxn modelId="{C890831B-0744-480F-83D7-DA15E560610D}" type="presParOf" srcId="{80EA2A4C-FF33-4273-B839-8F65B20EB7A4}" destId="{1C9BA30B-A985-4140-B516-806F82AAB13B}" srcOrd="4" destOrd="0" presId="urn:microsoft.com/office/officeart/2005/8/layout/hProcess9"/>
    <dgm:cxn modelId="{82D0D306-E147-4F49-BDE7-180F8536DBF5}" type="presParOf" srcId="{80EA2A4C-FF33-4273-B839-8F65B20EB7A4}" destId="{DB5FB5FC-F514-4314-A87F-1251403F84CC}" srcOrd="5" destOrd="0" presId="urn:microsoft.com/office/officeart/2005/8/layout/hProcess9"/>
    <dgm:cxn modelId="{9BE7A9A5-D7F4-4746-9254-9D7094346487}" type="presParOf" srcId="{80EA2A4C-FF33-4273-B839-8F65B20EB7A4}" destId="{8175FFF9-9408-4497-ABAE-94C2049DDF27}" srcOrd="6" destOrd="0" presId="urn:microsoft.com/office/officeart/2005/8/layout/hProcess9"/>
    <dgm:cxn modelId="{A813BCA2-50AA-40AC-A6F3-33CADC02DEB9}" type="presParOf" srcId="{80EA2A4C-FF33-4273-B839-8F65B20EB7A4}" destId="{59DF3FC6-1754-4CA3-B8C5-331AA930171E}" srcOrd="7" destOrd="0" presId="urn:microsoft.com/office/officeart/2005/8/layout/hProcess9"/>
    <dgm:cxn modelId="{BCB294E6-A248-461B-9466-CBBFFD2E00D5}" type="presParOf" srcId="{80EA2A4C-FF33-4273-B839-8F65B20EB7A4}" destId="{3B2334DF-2C7A-4FEE-BC8E-404F55057C3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2F7CBB-58B4-468E-AE1A-A3B1497D8741}" type="doc">
      <dgm:prSet loTypeId="urn:microsoft.com/office/officeart/2005/8/layout/hProcess9" loCatId="process" qsTypeId="urn:microsoft.com/office/officeart/2005/8/quickstyle/3d9" qsCatId="3D" csTypeId="urn:microsoft.com/office/officeart/2005/8/colors/accent1_2" csCatId="accent1" phldr="1"/>
      <dgm:spPr/>
    </dgm:pt>
    <dgm:pt modelId="{D18BF890-CDDA-40BC-8020-D698161D2014}">
      <dgm:prSet phldrT="[文本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>
          <a:sp3d extrusionH="28000" prstMaterial="matte"/>
        </a:bodyPr>
        <a:lstStyle/>
        <a:p>
          <a:r>
            <a:rPr lang="zh-CN" altLang="en-US" dirty="0" smtClean="0"/>
            <a:t>团队理念</a:t>
          </a:r>
          <a:endParaRPr lang="zh-CN" altLang="en-US" dirty="0"/>
        </a:p>
      </dgm:t>
    </dgm:pt>
    <dgm:pt modelId="{FB2E2C0F-FF4C-44A9-A75D-177C0B699F50}" type="parTrans" cxnId="{F2D85120-E701-4064-96DD-AB1AB0CCA0D9}">
      <dgm:prSet/>
      <dgm:spPr/>
      <dgm:t>
        <a:bodyPr/>
        <a:lstStyle/>
        <a:p>
          <a:endParaRPr lang="zh-CN" altLang="en-US"/>
        </a:p>
      </dgm:t>
    </dgm:pt>
    <dgm:pt modelId="{610D6F34-3C69-4844-A9FA-5FD747CD447E}" type="sibTrans" cxnId="{F2D85120-E701-4064-96DD-AB1AB0CCA0D9}">
      <dgm:prSet/>
      <dgm:spPr/>
      <dgm:t>
        <a:bodyPr/>
        <a:lstStyle/>
        <a:p>
          <a:endParaRPr lang="zh-CN" altLang="en-US"/>
        </a:p>
      </dgm:t>
    </dgm:pt>
    <dgm:pt modelId="{EAE9E464-A9BF-4BEF-ADCA-907952FC4DF4}">
      <dgm:prSet phldrT="[文本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/>
            <a:t>Logo</a:t>
          </a:r>
          <a:r>
            <a:rPr lang="zh-CN" altLang="en-US" dirty="0" smtClean="0"/>
            <a:t>理念</a:t>
          </a:r>
          <a:endParaRPr lang="zh-CN" altLang="en-US" dirty="0"/>
        </a:p>
      </dgm:t>
    </dgm:pt>
    <dgm:pt modelId="{DBBB0BE6-1AA4-414B-9ACC-CFC1CFD8C16B}" type="parTrans" cxnId="{820C77E5-5EF7-46F2-8714-58A3E72614F7}">
      <dgm:prSet/>
      <dgm:spPr/>
      <dgm:t>
        <a:bodyPr/>
        <a:lstStyle/>
        <a:p>
          <a:endParaRPr lang="zh-CN" altLang="en-US"/>
        </a:p>
      </dgm:t>
    </dgm:pt>
    <dgm:pt modelId="{A72067EB-6EF0-4FD6-AB7C-DAF82788AFC1}" type="sibTrans" cxnId="{820C77E5-5EF7-46F2-8714-58A3E72614F7}">
      <dgm:prSet/>
      <dgm:spPr/>
      <dgm:t>
        <a:bodyPr/>
        <a:lstStyle/>
        <a:p>
          <a:endParaRPr lang="zh-CN" altLang="en-US"/>
        </a:p>
      </dgm:t>
    </dgm:pt>
    <dgm:pt modelId="{7DA3259F-F764-49E8-AF6E-352CA788D468}">
      <dgm:prSet phldrT="[文本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团队成员</a:t>
          </a:r>
          <a:endParaRPr lang="zh-CN" altLang="en-US" dirty="0"/>
        </a:p>
      </dgm:t>
    </dgm:pt>
    <dgm:pt modelId="{255BE4AB-1A46-4B1B-83C3-364EBD2BA05A}" type="parTrans" cxnId="{6FD6EDAB-7166-4E6C-B7B9-78B0BB455F49}">
      <dgm:prSet/>
      <dgm:spPr/>
      <dgm:t>
        <a:bodyPr/>
        <a:lstStyle/>
        <a:p>
          <a:endParaRPr lang="zh-CN" altLang="en-US"/>
        </a:p>
      </dgm:t>
    </dgm:pt>
    <dgm:pt modelId="{07819E62-2348-422F-A0CA-0A83B2CAABF4}" type="sibTrans" cxnId="{6FD6EDAB-7166-4E6C-B7B9-78B0BB455F49}">
      <dgm:prSet/>
      <dgm:spPr/>
      <dgm:t>
        <a:bodyPr/>
        <a:lstStyle/>
        <a:p>
          <a:endParaRPr lang="zh-CN" altLang="en-US"/>
        </a:p>
      </dgm:t>
    </dgm:pt>
    <dgm:pt modelId="{0978EB62-865E-45B1-A9C2-D920762D5521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作品集</a:t>
          </a:r>
          <a:endParaRPr lang="zh-CN" altLang="en-US" dirty="0"/>
        </a:p>
      </dgm:t>
    </dgm:pt>
    <dgm:pt modelId="{3BFD2A68-D937-475B-BF6B-2B329F30918A}" type="parTrans" cxnId="{FB5295F9-86C6-4BE2-8339-A5DC7A7FC73C}">
      <dgm:prSet/>
      <dgm:spPr/>
      <dgm:t>
        <a:bodyPr/>
        <a:lstStyle/>
        <a:p>
          <a:endParaRPr lang="zh-CN" altLang="en-US"/>
        </a:p>
      </dgm:t>
    </dgm:pt>
    <dgm:pt modelId="{73328968-53E9-4C01-AE98-744C60C24A8F}" type="sibTrans" cxnId="{FB5295F9-86C6-4BE2-8339-A5DC7A7FC73C}">
      <dgm:prSet/>
      <dgm:spPr/>
      <dgm:t>
        <a:bodyPr/>
        <a:lstStyle/>
        <a:p>
          <a:endParaRPr lang="zh-CN" altLang="en-US"/>
        </a:p>
      </dgm:t>
    </dgm:pt>
    <dgm:pt modelId="{8D7AC5EF-830A-476F-8741-8037913CB3A6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/>
            <a:t>联系我们</a:t>
          </a:r>
          <a:endParaRPr lang="zh-CN" altLang="en-US" dirty="0"/>
        </a:p>
      </dgm:t>
    </dgm:pt>
    <dgm:pt modelId="{F740CCE2-D079-4331-8266-65B79C5F6B56}" type="parTrans" cxnId="{D75F4662-BD79-4E87-B148-BC44E3EF7564}">
      <dgm:prSet/>
      <dgm:spPr/>
      <dgm:t>
        <a:bodyPr/>
        <a:lstStyle/>
        <a:p>
          <a:endParaRPr lang="zh-CN" altLang="en-US"/>
        </a:p>
      </dgm:t>
    </dgm:pt>
    <dgm:pt modelId="{7B4E0FB5-6102-4B4E-AFC9-E0A64CA1275D}" type="sibTrans" cxnId="{D75F4662-BD79-4E87-B148-BC44E3EF7564}">
      <dgm:prSet/>
      <dgm:spPr/>
      <dgm:t>
        <a:bodyPr/>
        <a:lstStyle/>
        <a:p>
          <a:endParaRPr lang="zh-CN" altLang="en-US"/>
        </a:p>
      </dgm:t>
    </dgm:pt>
    <dgm:pt modelId="{6C070668-2F57-4131-81E5-3CEE088EADCD}" type="pres">
      <dgm:prSet presAssocID="{132F7CBB-58B4-468E-AE1A-A3B1497D8741}" presName="CompostProcess" presStyleCnt="0">
        <dgm:presLayoutVars>
          <dgm:dir/>
          <dgm:resizeHandles val="exact"/>
        </dgm:presLayoutVars>
      </dgm:prSet>
      <dgm:spPr/>
    </dgm:pt>
    <dgm:pt modelId="{E8A9F0FF-6EEA-4BB6-B905-6172FB618994}" type="pres">
      <dgm:prSet presAssocID="{132F7CBB-58B4-468E-AE1A-A3B1497D8741}" presName="arrow" presStyleLbl="bgShp" presStyleIdx="0" presStyleCnt="1"/>
      <dgm:spPr/>
    </dgm:pt>
    <dgm:pt modelId="{80EA2A4C-FF33-4273-B839-8F65B20EB7A4}" type="pres">
      <dgm:prSet presAssocID="{132F7CBB-58B4-468E-AE1A-A3B1497D8741}" presName="linearProcess" presStyleCnt="0"/>
      <dgm:spPr/>
    </dgm:pt>
    <dgm:pt modelId="{A029EE64-4821-4FC8-9910-B8001D3BFE0A}" type="pres">
      <dgm:prSet presAssocID="{D18BF890-CDDA-40BC-8020-D698161D2014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788F86-64D6-4A8C-8CFD-1A05395FFE6C}" type="pres">
      <dgm:prSet presAssocID="{610D6F34-3C69-4844-A9FA-5FD747CD447E}" presName="sibTrans" presStyleCnt="0"/>
      <dgm:spPr/>
    </dgm:pt>
    <dgm:pt modelId="{2DD0B28E-3057-4DA3-B4F0-A8EA3A0DFF46}" type="pres">
      <dgm:prSet presAssocID="{EAE9E464-A9BF-4BEF-ADCA-907952FC4DF4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92F628-CFEC-4667-950B-8F760958326A}" type="pres">
      <dgm:prSet presAssocID="{A72067EB-6EF0-4FD6-AB7C-DAF82788AFC1}" presName="sibTrans" presStyleCnt="0"/>
      <dgm:spPr/>
    </dgm:pt>
    <dgm:pt modelId="{1C9BA30B-A985-4140-B516-806F82AAB13B}" type="pres">
      <dgm:prSet presAssocID="{7DA3259F-F764-49E8-AF6E-352CA788D468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FB5FC-F514-4314-A87F-1251403F84CC}" type="pres">
      <dgm:prSet presAssocID="{07819E62-2348-422F-A0CA-0A83B2CAABF4}" presName="sibTrans" presStyleCnt="0"/>
      <dgm:spPr/>
    </dgm:pt>
    <dgm:pt modelId="{8175FFF9-9408-4497-ABAE-94C2049DDF27}" type="pres">
      <dgm:prSet presAssocID="{0978EB62-865E-45B1-A9C2-D920762D5521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DF3FC6-1754-4CA3-B8C5-331AA930171E}" type="pres">
      <dgm:prSet presAssocID="{73328968-53E9-4C01-AE98-744C60C24A8F}" presName="sibTrans" presStyleCnt="0"/>
      <dgm:spPr/>
    </dgm:pt>
    <dgm:pt modelId="{3B2334DF-2C7A-4FEE-BC8E-404F55057C39}" type="pres">
      <dgm:prSet presAssocID="{8D7AC5EF-830A-476F-8741-8037913CB3A6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DCE386C-C457-46DD-9724-34250C502D91}" type="presOf" srcId="{7DA3259F-F764-49E8-AF6E-352CA788D468}" destId="{1C9BA30B-A985-4140-B516-806F82AAB13B}" srcOrd="0" destOrd="0" presId="urn:microsoft.com/office/officeart/2005/8/layout/hProcess9"/>
    <dgm:cxn modelId="{F2D85120-E701-4064-96DD-AB1AB0CCA0D9}" srcId="{132F7CBB-58B4-468E-AE1A-A3B1497D8741}" destId="{D18BF890-CDDA-40BC-8020-D698161D2014}" srcOrd="0" destOrd="0" parTransId="{FB2E2C0F-FF4C-44A9-A75D-177C0B699F50}" sibTransId="{610D6F34-3C69-4844-A9FA-5FD747CD447E}"/>
    <dgm:cxn modelId="{6FD6EDAB-7166-4E6C-B7B9-78B0BB455F49}" srcId="{132F7CBB-58B4-468E-AE1A-A3B1497D8741}" destId="{7DA3259F-F764-49E8-AF6E-352CA788D468}" srcOrd="2" destOrd="0" parTransId="{255BE4AB-1A46-4B1B-83C3-364EBD2BA05A}" sibTransId="{07819E62-2348-422F-A0CA-0A83B2CAABF4}"/>
    <dgm:cxn modelId="{7E6BBD18-C427-4526-B816-0AD0934BFAE5}" type="presOf" srcId="{132F7CBB-58B4-468E-AE1A-A3B1497D8741}" destId="{6C070668-2F57-4131-81E5-3CEE088EADCD}" srcOrd="0" destOrd="0" presId="urn:microsoft.com/office/officeart/2005/8/layout/hProcess9"/>
    <dgm:cxn modelId="{4C545FBE-A684-4598-8306-63219EF701A7}" type="presOf" srcId="{D18BF890-CDDA-40BC-8020-D698161D2014}" destId="{A029EE64-4821-4FC8-9910-B8001D3BFE0A}" srcOrd="0" destOrd="0" presId="urn:microsoft.com/office/officeart/2005/8/layout/hProcess9"/>
    <dgm:cxn modelId="{51DB548E-82BC-417C-9697-CBFE851FFBE2}" type="presOf" srcId="{0978EB62-865E-45B1-A9C2-D920762D5521}" destId="{8175FFF9-9408-4497-ABAE-94C2049DDF27}" srcOrd="0" destOrd="0" presId="urn:microsoft.com/office/officeart/2005/8/layout/hProcess9"/>
    <dgm:cxn modelId="{820C77E5-5EF7-46F2-8714-58A3E72614F7}" srcId="{132F7CBB-58B4-468E-AE1A-A3B1497D8741}" destId="{EAE9E464-A9BF-4BEF-ADCA-907952FC4DF4}" srcOrd="1" destOrd="0" parTransId="{DBBB0BE6-1AA4-414B-9ACC-CFC1CFD8C16B}" sibTransId="{A72067EB-6EF0-4FD6-AB7C-DAF82788AFC1}"/>
    <dgm:cxn modelId="{69EDD154-0BB4-4F86-B8A6-A39EC8FDA1B4}" type="presOf" srcId="{EAE9E464-A9BF-4BEF-ADCA-907952FC4DF4}" destId="{2DD0B28E-3057-4DA3-B4F0-A8EA3A0DFF46}" srcOrd="0" destOrd="0" presId="urn:microsoft.com/office/officeart/2005/8/layout/hProcess9"/>
    <dgm:cxn modelId="{FB5295F9-86C6-4BE2-8339-A5DC7A7FC73C}" srcId="{132F7CBB-58B4-468E-AE1A-A3B1497D8741}" destId="{0978EB62-865E-45B1-A9C2-D920762D5521}" srcOrd="3" destOrd="0" parTransId="{3BFD2A68-D937-475B-BF6B-2B329F30918A}" sibTransId="{73328968-53E9-4C01-AE98-744C60C24A8F}"/>
    <dgm:cxn modelId="{D75F4662-BD79-4E87-B148-BC44E3EF7564}" srcId="{132F7CBB-58B4-468E-AE1A-A3B1497D8741}" destId="{8D7AC5EF-830A-476F-8741-8037913CB3A6}" srcOrd="4" destOrd="0" parTransId="{F740CCE2-D079-4331-8266-65B79C5F6B56}" sibTransId="{7B4E0FB5-6102-4B4E-AFC9-E0A64CA1275D}"/>
    <dgm:cxn modelId="{FF1FA735-E109-4F71-997E-87DD030E9B02}" type="presOf" srcId="{8D7AC5EF-830A-476F-8741-8037913CB3A6}" destId="{3B2334DF-2C7A-4FEE-BC8E-404F55057C39}" srcOrd="0" destOrd="0" presId="urn:microsoft.com/office/officeart/2005/8/layout/hProcess9"/>
    <dgm:cxn modelId="{EA4BFE4A-2894-45C7-8F52-A4C15E9E5AE3}" type="presParOf" srcId="{6C070668-2F57-4131-81E5-3CEE088EADCD}" destId="{E8A9F0FF-6EEA-4BB6-B905-6172FB618994}" srcOrd="0" destOrd="0" presId="urn:microsoft.com/office/officeart/2005/8/layout/hProcess9"/>
    <dgm:cxn modelId="{A3139BF1-C802-42AA-865D-49F4FA0795DE}" type="presParOf" srcId="{6C070668-2F57-4131-81E5-3CEE088EADCD}" destId="{80EA2A4C-FF33-4273-B839-8F65B20EB7A4}" srcOrd="1" destOrd="0" presId="urn:microsoft.com/office/officeart/2005/8/layout/hProcess9"/>
    <dgm:cxn modelId="{A3BCCDF8-5ADB-4713-8400-A57BDAC0A5B3}" type="presParOf" srcId="{80EA2A4C-FF33-4273-B839-8F65B20EB7A4}" destId="{A029EE64-4821-4FC8-9910-B8001D3BFE0A}" srcOrd="0" destOrd="0" presId="urn:microsoft.com/office/officeart/2005/8/layout/hProcess9"/>
    <dgm:cxn modelId="{8C634590-8791-4C7F-994D-8F38C82E09C7}" type="presParOf" srcId="{80EA2A4C-FF33-4273-B839-8F65B20EB7A4}" destId="{81788F86-64D6-4A8C-8CFD-1A05395FFE6C}" srcOrd="1" destOrd="0" presId="urn:microsoft.com/office/officeart/2005/8/layout/hProcess9"/>
    <dgm:cxn modelId="{801BFC54-5D9E-4FDE-8C81-685FB14666F0}" type="presParOf" srcId="{80EA2A4C-FF33-4273-B839-8F65B20EB7A4}" destId="{2DD0B28E-3057-4DA3-B4F0-A8EA3A0DFF46}" srcOrd="2" destOrd="0" presId="urn:microsoft.com/office/officeart/2005/8/layout/hProcess9"/>
    <dgm:cxn modelId="{4F449DE2-5346-4CA8-AADE-E7D03B526BA1}" type="presParOf" srcId="{80EA2A4C-FF33-4273-B839-8F65B20EB7A4}" destId="{0992F628-CFEC-4667-950B-8F760958326A}" srcOrd="3" destOrd="0" presId="urn:microsoft.com/office/officeart/2005/8/layout/hProcess9"/>
    <dgm:cxn modelId="{6E917EE2-140D-4F71-ACE4-C82CA82AC25F}" type="presParOf" srcId="{80EA2A4C-FF33-4273-B839-8F65B20EB7A4}" destId="{1C9BA30B-A985-4140-B516-806F82AAB13B}" srcOrd="4" destOrd="0" presId="urn:microsoft.com/office/officeart/2005/8/layout/hProcess9"/>
    <dgm:cxn modelId="{23A819FB-FB1E-4808-A503-625A8B00DC68}" type="presParOf" srcId="{80EA2A4C-FF33-4273-B839-8F65B20EB7A4}" destId="{DB5FB5FC-F514-4314-A87F-1251403F84CC}" srcOrd="5" destOrd="0" presId="urn:microsoft.com/office/officeart/2005/8/layout/hProcess9"/>
    <dgm:cxn modelId="{82E1A570-5438-4E72-B262-D759879304E1}" type="presParOf" srcId="{80EA2A4C-FF33-4273-B839-8F65B20EB7A4}" destId="{8175FFF9-9408-4497-ABAE-94C2049DDF27}" srcOrd="6" destOrd="0" presId="urn:microsoft.com/office/officeart/2005/8/layout/hProcess9"/>
    <dgm:cxn modelId="{3C23A4BC-7F4E-48B8-9B0C-7C5F2D6897CA}" type="presParOf" srcId="{80EA2A4C-FF33-4273-B839-8F65B20EB7A4}" destId="{59DF3FC6-1754-4CA3-B8C5-331AA930171E}" srcOrd="7" destOrd="0" presId="urn:microsoft.com/office/officeart/2005/8/layout/hProcess9"/>
    <dgm:cxn modelId="{D2FE55B8-4B61-46E1-B908-C66E8D8BA0CC}" type="presParOf" srcId="{80EA2A4C-FF33-4273-B839-8F65B20EB7A4}" destId="{3B2334DF-2C7A-4FEE-BC8E-404F55057C3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9F0FF-6EEA-4BB6-B905-6172FB618994}">
      <dsp:nvSpPr>
        <dsp:cNvPr id="0" name=""/>
        <dsp:cNvSpPr/>
      </dsp:nvSpPr>
      <dsp:spPr>
        <a:xfrm>
          <a:off x="675074" y="0"/>
          <a:ext cx="765085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9EE64-4821-4FC8-9910-B8001D3BFE0A}">
      <dsp:nvSpPr>
        <dsp:cNvPr id="0" name=""/>
        <dsp:cNvSpPr/>
      </dsp:nvSpPr>
      <dsp:spPr>
        <a:xfrm>
          <a:off x="3364" y="1219199"/>
          <a:ext cx="1652939" cy="1625600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 extrusionH="152250"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团队理念</a:t>
          </a:r>
          <a:endParaRPr lang="zh-CN" altLang="en-US" sz="3900" kern="1200" dirty="0"/>
        </a:p>
      </dsp:txBody>
      <dsp:txXfrm>
        <a:off x="82719" y="1298554"/>
        <a:ext cx="1494229" cy="1466890"/>
      </dsp:txXfrm>
    </dsp:sp>
    <dsp:sp modelId="{2DD0B28E-3057-4DA3-B4F0-A8EA3A0DFF46}">
      <dsp:nvSpPr>
        <dsp:cNvPr id="0" name=""/>
        <dsp:cNvSpPr/>
      </dsp:nvSpPr>
      <dsp:spPr>
        <a:xfrm>
          <a:off x="1838697" y="1219199"/>
          <a:ext cx="165293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/>
            <a:t>Logo</a:t>
          </a:r>
          <a:r>
            <a:rPr lang="zh-CN" altLang="en-US" sz="3900" kern="1200" dirty="0" smtClean="0"/>
            <a:t>理念</a:t>
          </a:r>
          <a:endParaRPr lang="zh-CN" altLang="en-US" sz="3900" kern="1200" dirty="0"/>
        </a:p>
      </dsp:txBody>
      <dsp:txXfrm>
        <a:off x="1918052" y="1298554"/>
        <a:ext cx="1494229" cy="1466890"/>
      </dsp:txXfrm>
    </dsp:sp>
    <dsp:sp modelId="{1C9BA30B-A985-4140-B516-806F82AAB13B}">
      <dsp:nvSpPr>
        <dsp:cNvPr id="0" name=""/>
        <dsp:cNvSpPr/>
      </dsp:nvSpPr>
      <dsp:spPr>
        <a:xfrm>
          <a:off x="3674030" y="1219199"/>
          <a:ext cx="165293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团队成员</a:t>
          </a:r>
          <a:endParaRPr lang="zh-CN" altLang="en-US" sz="3900" kern="1200" dirty="0"/>
        </a:p>
      </dsp:txBody>
      <dsp:txXfrm>
        <a:off x="3753385" y="1298554"/>
        <a:ext cx="1494229" cy="1466890"/>
      </dsp:txXfrm>
    </dsp:sp>
    <dsp:sp modelId="{8175FFF9-9408-4497-ABAE-94C2049DDF27}">
      <dsp:nvSpPr>
        <dsp:cNvPr id="0" name=""/>
        <dsp:cNvSpPr/>
      </dsp:nvSpPr>
      <dsp:spPr>
        <a:xfrm>
          <a:off x="5509362" y="1219199"/>
          <a:ext cx="165293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作品集</a:t>
          </a:r>
          <a:endParaRPr lang="zh-CN" altLang="en-US" sz="3900" kern="1200" dirty="0"/>
        </a:p>
      </dsp:txBody>
      <dsp:txXfrm>
        <a:off x="5588717" y="1298554"/>
        <a:ext cx="1494229" cy="1466890"/>
      </dsp:txXfrm>
    </dsp:sp>
    <dsp:sp modelId="{3B2334DF-2C7A-4FEE-BC8E-404F55057C39}">
      <dsp:nvSpPr>
        <dsp:cNvPr id="0" name=""/>
        <dsp:cNvSpPr/>
      </dsp:nvSpPr>
      <dsp:spPr>
        <a:xfrm>
          <a:off x="7344695" y="1219199"/>
          <a:ext cx="165293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联系我们</a:t>
          </a:r>
          <a:endParaRPr lang="zh-CN" altLang="en-US" sz="3900" kern="1200" dirty="0"/>
        </a:p>
      </dsp:txBody>
      <dsp:txXfrm>
        <a:off x="7424050" y="1298554"/>
        <a:ext cx="1494229" cy="1466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9F0FF-6EEA-4BB6-B905-6172FB618994}">
      <dsp:nvSpPr>
        <dsp:cNvPr id="0" name=""/>
        <dsp:cNvSpPr/>
      </dsp:nvSpPr>
      <dsp:spPr>
        <a:xfrm>
          <a:off x="675074" y="0"/>
          <a:ext cx="765085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9EE64-4821-4FC8-9910-B8001D3BFE0A}">
      <dsp:nvSpPr>
        <dsp:cNvPr id="0" name=""/>
        <dsp:cNvSpPr/>
      </dsp:nvSpPr>
      <dsp:spPr>
        <a:xfrm>
          <a:off x="3364" y="1219199"/>
          <a:ext cx="1652939" cy="16256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p3d extrusionH="152250"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团队理念</a:t>
          </a:r>
          <a:endParaRPr lang="zh-CN" altLang="en-US" sz="3900" kern="1200" dirty="0"/>
        </a:p>
      </dsp:txBody>
      <dsp:txXfrm>
        <a:off x="82719" y="1298554"/>
        <a:ext cx="1494229" cy="1466890"/>
      </dsp:txXfrm>
    </dsp:sp>
    <dsp:sp modelId="{2DD0B28E-3057-4DA3-B4F0-A8EA3A0DFF46}">
      <dsp:nvSpPr>
        <dsp:cNvPr id="0" name=""/>
        <dsp:cNvSpPr/>
      </dsp:nvSpPr>
      <dsp:spPr>
        <a:xfrm>
          <a:off x="1838697" y="1219199"/>
          <a:ext cx="1652939" cy="1625600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/>
            <a:t>Logo</a:t>
          </a:r>
          <a:r>
            <a:rPr lang="zh-CN" altLang="en-US" sz="3900" kern="1200" dirty="0" smtClean="0"/>
            <a:t>理念</a:t>
          </a:r>
          <a:endParaRPr lang="zh-CN" altLang="en-US" sz="3900" kern="1200" dirty="0"/>
        </a:p>
      </dsp:txBody>
      <dsp:txXfrm>
        <a:off x="1918052" y="1298554"/>
        <a:ext cx="1494229" cy="1466890"/>
      </dsp:txXfrm>
    </dsp:sp>
    <dsp:sp modelId="{1C9BA30B-A985-4140-B516-806F82AAB13B}">
      <dsp:nvSpPr>
        <dsp:cNvPr id="0" name=""/>
        <dsp:cNvSpPr/>
      </dsp:nvSpPr>
      <dsp:spPr>
        <a:xfrm>
          <a:off x="3674030" y="1219199"/>
          <a:ext cx="165293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团队成员</a:t>
          </a:r>
          <a:endParaRPr lang="zh-CN" altLang="en-US" sz="3900" kern="1200" dirty="0"/>
        </a:p>
      </dsp:txBody>
      <dsp:txXfrm>
        <a:off x="3753385" y="1298554"/>
        <a:ext cx="1494229" cy="1466890"/>
      </dsp:txXfrm>
    </dsp:sp>
    <dsp:sp modelId="{8175FFF9-9408-4497-ABAE-94C2049DDF27}">
      <dsp:nvSpPr>
        <dsp:cNvPr id="0" name=""/>
        <dsp:cNvSpPr/>
      </dsp:nvSpPr>
      <dsp:spPr>
        <a:xfrm>
          <a:off x="5509362" y="1219199"/>
          <a:ext cx="165293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作品集</a:t>
          </a:r>
          <a:endParaRPr lang="zh-CN" altLang="en-US" sz="3900" kern="1200" dirty="0"/>
        </a:p>
      </dsp:txBody>
      <dsp:txXfrm>
        <a:off x="5588717" y="1298554"/>
        <a:ext cx="1494229" cy="1466890"/>
      </dsp:txXfrm>
    </dsp:sp>
    <dsp:sp modelId="{3B2334DF-2C7A-4FEE-BC8E-404F55057C39}">
      <dsp:nvSpPr>
        <dsp:cNvPr id="0" name=""/>
        <dsp:cNvSpPr/>
      </dsp:nvSpPr>
      <dsp:spPr>
        <a:xfrm>
          <a:off x="7344695" y="1219199"/>
          <a:ext cx="165293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联系我们</a:t>
          </a:r>
          <a:endParaRPr lang="zh-CN" altLang="en-US" sz="3900" kern="1200" dirty="0"/>
        </a:p>
      </dsp:txBody>
      <dsp:txXfrm>
        <a:off x="7424050" y="1298554"/>
        <a:ext cx="1494229" cy="14668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9F0FF-6EEA-4BB6-B905-6172FB618994}">
      <dsp:nvSpPr>
        <dsp:cNvPr id="0" name=""/>
        <dsp:cNvSpPr/>
      </dsp:nvSpPr>
      <dsp:spPr>
        <a:xfrm>
          <a:off x="675074" y="0"/>
          <a:ext cx="765085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9EE64-4821-4FC8-9910-B8001D3BFE0A}">
      <dsp:nvSpPr>
        <dsp:cNvPr id="0" name=""/>
        <dsp:cNvSpPr/>
      </dsp:nvSpPr>
      <dsp:spPr>
        <a:xfrm>
          <a:off x="3364" y="1219199"/>
          <a:ext cx="1652939" cy="16256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p3d extrusionH="152250"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团队理念</a:t>
          </a:r>
          <a:endParaRPr lang="zh-CN" altLang="en-US" sz="3900" kern="1200" dirty="0"/>
        </a:p>
      </dsp:txBody>
      <dsp:txXfrm>
        <a:off x="82719" y="1298554"/>
        <a:ext cx="1494229" cy="1466890"/>
      </dsp:txXfrm>
    </dsp:sp>
    <dsp:sp modelId="{2DD0B28E-3057-4DA3-B4F0-A8EA3A0DFF46}">
      <dsp:nvSpPr>
        <dsp:cNvPr id="0" name=""/>
        <dsp:cNvSpPr/>
      </dsp:nvSpPr>
      <dsp:spPr>
        <a:xfrm>
          <a:off x="1838697" y="1219199"/>
          <a:ext cx="1652939" cy="16256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p3d extrusionH="152250"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/>
            <a:t>Logo</a:t>
          </a:r>
          <a:r>
            <a:rPr lang="zh-CN" altLang="en-US" sz="3900" kern="1200" dirty="0" smtClean="0"/>
            <a:t>理念</a:t>
          </a:r>
          <a:endParaRPr lang="zh-CN" altLang="en-US" sz="3900" kern="1200" dirty="0"/>
        </a:p>
      </dsp:txBody>
      <dsp:txXfrm>
        <a:off x="1918052" y="1298554"/>
        <a:ext cx="1494229" cy="1466890"/>
      </dsp:txXfrm>
    </dsp:sp>
    <dsp:sp modelId="{1C9BA30B-A985-4140-B516-806F82AAB13B}">
      <dsp:nvSpPr>
        <dsp:cNvPr id="0" name=""/>
        <dsp:cNvSpPr/>
      </dsp:nvSpPr>
      <dsp:spPr>
        <a:xfrm>
          <a:off x="3674030" y="1219199"/>
          <a:ext cx="1652939" cy="1625600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团队成员</a:t>
          </a:r>
          <a:endParaRPr lang="zh-CN" altLang="en-US" sz="3900" kern="1200" dirty="0"/>
        </a:p>
      </dsp:txBody>
      <dsp:txXfrm>
        <a:off x="3753385" y="1298554"/>
        <a:ext cx="1494229" cy="1466890"/>
      </dsp:txXfrm>
    </dsp:sp>
    <dsp:sp modelId="{8175FFF9-9408-4497-ABAE-94C2049DDF27}">
      <dsp:nvSpPr>
        <dsp:cNvPr id="0" name=""/>
        <dsp:cNvSpPr/>
      </dsp:nvSpPr>
      <dsp:spPr>
        <a:xfrm>
          <a:off x="5509362" y="1219199"/>
          <a:ext cx="165293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作品集</a:t>
          </a:r>
          <a:endParaRPr lang="zh-CN" altLang="en-US" sz="3900" kern="1200" dirty="0"/>
        </a:p>
      </dsp:txBody>
      <dsp:txXfrm>
        <a:off x="5588717" y="1298554"/>
        <a:ext cx="1494229" cy="1466890"/>
      </dsp:txXfrm>
    </dsp:sp>
    <dsp:sp modelId="{3B2334DF-2C7A-4FEE-BC8E-404F55057C39}">
      <dsp:nvSpPr>
        <dsp:cNvPr id="0" name=""/>
        <dsp:cNvSpPr/>
      </dsp:nvSpPr>
      <dsp:spPr>
        <a:xfrm>
          <a:off x="7344695" y="1219199"/>
          <a:ext cx="1652939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  <a:sp3d extrusionH="28000" prstMaterial="matte"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联系我们</a:t>
          </a:r>
          <a:endParaRPr lang="zh-CN" altLang="en-US" sz="3900" kern="1200" dirty="0"/>
        </a:p>
      </dsp:txBody>
      <dsp:txXfrm>
        <a:off x="7424050" y="1298554"/>
        <a:ext cx="1494229" cy="14668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C849C-F3FF-4EDE-B8EF-1B0CA95D5CCB}" type="datetimeFigureOut">
              <a:rPr lang="zh-CN" altLang="en-US" smtClean="0"/>
              <a:t>2016-08-12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D9D58-0977-4DDA-A1BC-E866F71D67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&#23828;&#20521;&#20521;/&#39033;&#30446;&#19968;/logo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&#23828;&#20521;&#20521;/&#39033;&#30446;&#20108;/&#27431;&#24335;&#20108;&#32423;&#39029;&#38754;.jpg" TargetMode="External"/><Relationship Id="rId13" Type="http://schemas.openxmlformats.org/officeDocument/2006/relationships/image" Target="../media/image9.png"/><Relationship Id="rId3" Type="http://schemas.openxmlformats.org/officeDocument/2006/relationships/hyperlink" Target="&#23828;&#20521;&#20521;/&#39033;&#30446;&#20108;/login.jpg" TargetMode="External"/><Relationship Id="rId7" Type="http://schemas.openxmlformats.org/officeDocument/2006/relationships/image" Target="../media/image6.png"/><Relationship Id="rId12" Type="http://schemas.openxmlformats.org/officeDocument/2006/relationships/hyperlink" Target="&#23828;&#20521;&#20521;/&#39033;&#30446;&#20108;/&#23460;&#20869;&#35774;&#35745;(banner2)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&#23828;&#20521;&#20521;/&#39033;&#30446;&#20108;/zhuce.jpg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0.png"/><Relationship Id="rId10" Type="http://schemas.openxmlformats.org/officeDocument/2006/relationships/hyperlink" Target="&#23828;&#20521;&#20521;/&#39033;&#30446;&#20108;/&#23460;&#20869;&#35774;&#35745;(banner3).jp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hyperlink" Target="&#23828;&#20521;&#20521;/&#39033;&#30446;&#20108;/&#23460;&#20869;&#35774;&#35745;.jp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&#23828;&#20521;&#20521;/&#39033;&#30446;&#19977;/android(&#24494;&#21338;&#36974;&#30422;).jpg" TargetMode="External"/><Relationship Id="rId3" Type="http://schemas.openxmlformats.org/officeDocument/2006/relationships/image" Target="../media/image1.jpeg"/><Relationship Id="rId7" Type="http://schemas.openxmlformats.org/officeDocument/2006/relationships/hyperlink" Target="&#23828;&#20521;&#20521;/&#39033;&#30446;&#19977;/android(&#24494;&#21338;&#30331;&#24405;).jpg" TargetMode="External"/><Relationship Id="rId12" Type="http://schemas.openxmlformats.org/officeDocument/2006/relationships/image" Target="../media/image14.png"/><Relationship Id="rId2" Type="http://schemas.openxmlformats.org/officeDocument/2006/relationships/hyperlink" Target="&#23828;&#20521;&#20521;/&#39033;&#30446;&#19977;/android(&#24494;&#21338;&#20391;&#36793;&#26639;).jpg" TargetMode="Externa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&#23828;&#20521;&#20521;/&#39033;&#30446;&#19977;/android(&#24494;&#21338;&#22812;&#38388;&#27169;&#24335;).jpg" TargetMode="External"/><Relationship Id="rId5" Type="http://schemas.openxmlformats.org/officeDocument/2006/relationships/hyperlink" Target="&#23828;&#20521;&#20521;/&#39033;&#30446;&#19977;/&#20391;&#36793;&#26639;.png" TargetMode="External"/><Relationship Id="rId15" Type="http://schemas.openxmlformats.org/officeDocument/2006/relationships/hyperlink" Target="&#23828;&#20521;&#20521;/&#39033;&#30446;&#19977;/android(&#24494;&#21338;&#20027;&#39029;).jpg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2.jpeg"/><Relationship Id="rId9" Type="http://schemas.openxmlformats.org/officeDocument/2006/relationships/hyperlink" Target="&#23828;&#20521;&#20521;/&#39033;&#30446;&#19977;/android(&#24494;&#21338;&#28040;&#24687;).jpg" TargetMode="External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&#21644;&#26126;&#38686;/JPG/&#20010;&#20154;&#20171;&#32461;.jp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&#21644;&#26126;&#38686;/JPG/1&#26143;&#26399;&#20843;&#20108;&#32423;&#35814;&#24773;&#39029;.jpg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&#21644;&#26126;&#38686;/JPG/3&#26143;&#26399;&#20843;&#30331;&#24405;&#39029;&#38754;.jpg" TargetMode="Externa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hyperlink" Target="&#21644;&#26126;&#38686;/JPG/&#26143;&#26399;&#20843;&#39318;&#39029;.jpg" TargetMode="External"/><Relationship Id="rId4" Type="http://schemas.openxmlformats.org/officeDocument/2006/relationships/hyperlink" Target="&#21644;&#26126;&#38686;/JPG/5&#26143;&#26399;&#20843;&#27880;&#20876;&#39029;&#38754;.jpg" TargetMode="Externa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&#21644;&#26126;&#38686;/JPG/&#20108;&#32423;&#35814;&#24773;&#39029;.jpg" TargetMode="External"/><Relationship Id="rId13" Type="http://schemas.openxmlformats.org/officeDocument/2006/relationships/image" Target="../media/image26.png"/><Relationship Id="rId3" Type="http://schemas.openxmlformats.org/officeDocument/2006/relationships/hyperlink" Target="&#21644;&#26126;&#38686;/JPG/&#30331;&#24405;&#39029;&#38754;.jpg" TargetMode="External"/><Relationship Id="rId7" Type="http://schemas.openxmlformats.org/officeDocument/2006/relationships/image" Target="../media/image23.png"/><Relationship Id="rId12" Type="http://schemas.openxmlformats.org/officeDocument/2006/relationships/hyperlink" Target="&#21644;&#26126;&#38686;/JPG/&#39318;&#39029;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&#21644;&#26126;&#38686;/JPG/&#27880;&#20876;&#39029;&#38754;.jpg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.jpeg"/><Relationship Id="rId10" Type="http://schemas.openxmlformats.org/officeDocument/2006/relationships/hyperlink" Target="&#21644;&#26126;&#38686;/JPG/&#20391;&#36793;&#26639;.jpg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&#29579;&#23398;&#25935;/&#20010;&#20154;&#39029;&#38754;.jpg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&#29579;&#23398;&#25935;/&#22270;&#29255;/&#35814;&#24773;&#39029;&#38754;.jpg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&#29579;&#23398;&#25935;/&#22270;&#29255;/&#27880;&#20876;.jpg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hyperlink" Target="&#29579;&#23398;&#25935;/&#22270;&#29255;/1cake.jpg" TargetMode="External"/><Relationship Id="rId4" Type="http://schemas.openxmlformats.org/officeDocument/2006/relationships/hyperlink" Target="&#29579;&#23398;&#25935;/&#22270;&#29255;/&#30331;&#24405;.jpg" TargetMode="Externa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&#29579;&#23398;&#25935;/&#22270;&#29255;/APP-&#21457;&#29616;.jpg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&#29579;&#23398;&#25935;/&#22270;&#29255;/&#20391;&#36793;&#26639;.jpg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hyperlink" Target="&#29579;&#23398;&#25935;/&#22270;&#29255;/APP&#27880;&#20876;.jpg" TargetMode="External"/><Relationship Id="rId4" Type="http://schemas.openxmlformats.org/officeDocument/2006/relationships/hyperlink" Target="&#29579;&#23398;&#25935;/&#22270;&#29255;/&#25163;&#26426;APP.jpg" TargetMode="External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&#26753;&#29577;&#23047;/&#39033;&#30446;&#19968;/&#20010;&#20154;&#20171;&#32461;.jp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&#26753;&#29577;&#23047;/&#39033;&#30446;&#20108;/&#20108;&#32423;&#35814;&#24773;&#39029;&#38754;.jpg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&#26753;&#29577;&#23047;/&#39033;&#30446;&#20108;/register.jpg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hyperlink" Target="&#26753;&#29577;&#23047;/&#39033;&#30446;&#20108;/1&#20010;&#20154;&#39029;&#38754;.jpg" TargetMode="External"/><Relationship Id="rId4" Type="http://schemas.openxmlformats.org/officeDocument/2006/relationships/hyperlink" Target="&#26753;&#29577;&#23047;/&#39033;&#30446;&#20108;/login.jpg" TargetMode="Externa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&#26753;&#29577;&#23047;/&#39033;&#30446;&#19977;/&#20108;&#32423;&#39029;&#38754;&#25928;&#26524;&#22270;.png" TargetMode="External"/><Relationship Id="rId13" Type="http://schemas.openxmlformats.org/officeDocument/2006/relationships/image" Target="../media/image46.png"/><Relationship Id="rId3" Type="http://schemas.openxmlformats.org/officeDocument/2006/relationships/image" Target="../media/image2.jpeg"/><Relationship Id="rId7" Type="http://schemas.openxmlformats.org/officeDocument/2006/relationships/image" Target="../media/image43.png"/><Relationship Id="rId12" Type="http://schemas.openxmlformats.org/officeDocument/2006/relationships/hyperlink" Target="&#26753;&#29577;&#23047;/&#39033;&#30446;&#19977;/&#30331;&#24405;&#25928;&#26524;&#22270;.p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&#26753;&#29577;&#23047;/&#39033;&#30446;&#19977;/&#20391;&#25289;&#25928;&#26524;&#22270;.png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hyperlink" Target="&#26753;&#29577;&#23047;/&#39033;&#30446;&#19977;/&#27880;&#20876;&#25928;&#26524;&#22270;.png" TargetMode="External"/><Relationship Id="rId4" Type="http://schemas.openxmlformats.org/officeDocument/2006/relationships/hyperlink" Target="&#26753;&#29577;&#23047;/&#39033;&#30446;&#19977;/&#39318;&#39029;&#25928;&#26524;&#22270;.png" TargetMode="External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&#23828;&#20521;&#20521;/&#39033;&#30446;&#19968;/logo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&#23828;&#20521;&#20521;/&#39033;&#30446;&#19968;/&#22242;&#38431;&#20171;&#32461;.jpg" TargetMode="External"/><Relationship Id="rId5" Type="http://schemas.openxmlformats.org/officeDocument/2006/relationships/image" Target="../media/image3.png"/><Relationship Id="rId4" Type="http://schemas.openxmlformats.org/officeDocument/2006/relationships/hyperlink" Target="&#23828;&#20521;&#20521;/&#39033;&#30446;&#19968;/&#20010;&#20154;&#20027;&#39029;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74033" y="-23890"/>
            <a:ext cx="9670569" cy="7261178"/>
          </a:xfrm>
        </p:spPr>
      </p:pic>
      <p:pic>
        <p:nvPicPr>
          <p:cNvPr id="5" name="图片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 rot="20751974">
            <a:off x="-2666592" y="174110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LeftDown"/>
              <a:lightRig rig="threePt" dir="t"/>
            </a:scene3d>
          </a:bodyPr>
          <a:lstStyle/>
          <a:p>
            <a:r>
              <a:rPr lang="en-US" altLang="zh-CN" sz="7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60000" endA="900" endPos="58000" dir="5400000" sy="-100000" algn="bl" rotWithShape="0"/>
                </a:effectLst>
              </a:rPr>
              <a:t>WIF</a:t>
            </a:r>
            <a:endParaRPr lang="zh-CN" altLang="en-US" sz="7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5929" y="2421111"/>
            <a:ext cx="5472608" cy="82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/>
              <a:t>Walking in the front</a:t>
            </a:r>
            <a:endParaRPr lang="zh-CN" altLang="en-US" sz="4800" dirty="0"/>
          </a:p>
        </p:txBody>
      </p:sp>
      <p:sp>
        <p:nvSpPr>
          <p:cNvPr id="3" name="文本框 2"/>
          <p:cNvSpPr txBox="1"/>
          <p:nvPr/>
        </p:nvSpPr>
        <p:spPr>
          <a:xfrm>
            <a:off x="2737703" y="3843888"/>
            <a:ext cx="4426585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黑体" charset="0"/>
                <a:ea typeface="黑体" charset="0"/>
              </a:rPr>
              <a:t>作品展示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87 0.09249 C 0.13107 0.09619 0.14028 0.0992 0.14878 0.10289 C 0.15191 0.10428 0.15503 0.10683 0.15816 0.10914 C 0.15955 0.1096 0.16302 0.11191 0.16302 0.11261 C 0.16458 0.11584 0.16684 0.1207 0.16979 0.12347 C 0.17587 0.12925 0.18472 0.12602 0.19132 0.13272 C 0.20139 0.14081 0.21007 0.14937 0.22153 0.15307 C 0.23819 0.16209 0.25469 0.16648 0.27187 0.17041 C 0.2908 0.18336 0.27048 0.17041 0.28715 0.17896 C 0.2901 0.18058 0.29357 0.18289 0.2967 0.18474 C 0.29844 0.18636 0.30208 0.18798 0.30208 0.18821 C 0.31163 0.19977 0.32222 0.20717 0.33368 0.21087 C 0.35278 0.23029 0.32969 0.20902 0.35347 0.22659 C 0.36788 0.23584 0.38142 0.24671 0.39514 0.25503 C 0.4066 0.26174 0.42205 0.26012 0.43368 0.26382 C 0.44167 0.26683 0.44809 0.27284 0.45573 0.27515 C 0.48785 0.28625 0.52031 0.30035 0.55312 0.30474 C 0.57344 0.31376 0.54757 0.30104 0.56458 0.31376 C 0.56944 0.31723 0.57934 0.32232 0.57934 0.32255 C 0.58542 0.33226 0.5816 0.32717 0.59271 0.33388 C 0.59687 0.33642 0.59913 0.34382 0.60295 0.34567 C 0.60555 0.34821 0.60868 0.34914 0.61146 0.35168 C 0.62621 0.36578 0.64045 0.38035 0.65486 0.39677 C 0.65555 0.39261 0.65729 0.3896 0.65642 0.38706 C 0.65625 0.38405 0.65312 0.38081 0.65312 0.38104 " pathEditMode="relative" rAng="0" ptsTypes="ffffffffffffffffffffffff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71" y="152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12" name="图片 1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708920"/>
            <a:ext cx="4876800" cy="4876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本框 5"/>
          <p:cNvSpPr txBox="1"/>
          <p:nvPr/>
        </p:nvSpPr>
        <p:spPr>
          <a:xfrm>
            <a:off x="-95746" y="61217"/>
            <a:ext cx="923330" cy="34988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charset="0"/>
                <a:ea typeface="黑体" charset="0"/>
              </a:rPr>
              <a:t>网页设计</a:t>
            </a:r>
          </a:p>
        </p:txBody>
      </p:sp>
      <p:pic>
        <p:nvPicPr>
          <p:cNvPr id="10" name="图片 9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672" y="2434675"/>
            <a:ext cx="8424428" cy="4738741"/>
          </a:xfrm>
          <a:prstGeom prst="rect">
            <a:avLst/>
          </a:prstGeom>
        </p:spPr>
      </p:pic>
      <p:pic>
        <p:nvPicPr>
          <p:cNvPr id="9" name="图片 8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5640" y="2204865"/>
            <a:ext cx="7936880" cy="4464495"/>
          </a:xfrm>
          <a:prstGeom prst="rect">
            <a:avLst/>
          </a:prstGeom>
        </p:spPr>
      </p:pic>
      <p:pic>
        <p:nvPicPr>
          <p:cNvPr id="6" name="图片 5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541540"/>
            <a:ext cx="4876800" cy="4876800"/>
          </a:xfrm>
          <a:prstGeom prst="rect">
            <a:avLst/>
          </a:prstGeom>
        </p:spPr>
      </p:pic>
      <p:pic>
        <p:nvPicPr>
          <p:cNvPr id="3" name="图片 2">
            <a:hlinkClick r:id="rId12" action="ppaction://hlinkfile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20688"/>
            <a:ext cx="4876800" cy="4876800"/>
          </a:xfrm>
          <a:prstGeom prst="rect">
            <a:avLst/>
          </a:prstGeom>
        </p:spPr>
      </p:pic>
      <p:pic>
        <p:nvPicPr>
          <p:cNvPr id="8" name="图片 7">
            <a:hlinkClick r:id="rId14" action="ppaction://hlinkfile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72616" y="476672"/>
            <a:ext cx="7560840" cy="4252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矩形 6"/>
          <p:cNvSpPr/>
          <p:nvPr/>
        </p:nvSpPr>
        <p:spPr>
          <a:xfrm>
            <a:off x="179512" y="36272"/>
            <a:ext cx="2624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49" charset="-122"/>
                <a:ea typeface="黑体" pitchFamily="49" charset="-122"/>
              </a:rPr>
              <a:t>APP</a:t>
            </a:r>
            <a:r>
              <a:rPr lang="zh-CN" alt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49" charset="-122"/>
                <a:ea typeface="黑体" pitchFamily="49" charset="-122"/>
              </a:rPr>
              <a:t>界面</a:t>
            </a:r>
            <a:endParaRPr lang="zh-CN" alt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图片 5" descr="侧边栏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560" y="1052830"/>
            <a:ext cx="2249170" cy="4049395"/>
          </a:xfrm>
          <a:prstGeom prst="rect">
            <a:avLst/>
          </a:prstGeom>
        </p:spPr>
      </p:pic>
      <p:pic>
        <p:nvPicPr>
          <p:cNvPr id="8" name="图片 7" descr="登陆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28675" y="1341120"/>
            <a:ext cx="2451735" cy="4414520"/>
          </a:xfrm>
          <a:prstGeom prst="rect">
            <a:avLst/>
          </a:prstGeom>
        </p:spPr>
      </p:pic>
      <p:pic>
        <p:nvPicPr>
          <p:cNvPr id="9" name="图片 8" descr="消息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979930" y="1772920"/>
            <a:ext cx="2381250" cy="4287520"/>
          </a:xfrm>
          <a:prstGeom prst="rect">
            <a:avLst/>
          </a:prstGeom>
        </p:spPr>
      </p:pic>
      <p:pic>
        <p:nvPicPr>
          <p:cNvPr id="10" name="图片 9" descr="夜间模式">
            <a:hlinkClick r:id="rId11" action="ppaction://hlinkfile"/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204845" y="2239218"/>
            <a:ext cx="2501265" cy="4502150"/>
          </a:xfrm>
          <a:prstGeom prst="rect">
            <a:avLst/>
          </a:prstGeom>
        </p:spPr>
      </p:pic>
      <p:pic>
        <p:nvPicPr>
          <p:cNvPr id="12" name="图片 11" descr="遮盖">
            <a:hlinkClick r:id="rId13" action="ppaction://hlinkfile"/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429760" y="2732355"/>
            <a:ext cx="2386330" cy="4297045"/>
          </a:xfrm>
          <a:prstGeom prst="rect">
            <a:avLst/>
          </a:prstGeom>
        </p:spPr>
      </p:pic>
      <p:pic>
        <p:nvPicPr>
          <p:cNvPr id="13" name="图片 12" descr="主页">
            <a:hlinkClick r:id="rId15" action="ppaction://hlinkfile"/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507990" y="3027045"/>
            <a:ext cx="2265045" cy="4077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wipe dir="u"/>
      </p:transition>
    </mc:Choice>
    <mc:Fallback xmlns="">
      <p:transition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 descr="个人介绍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96406" y="1189772"/>
            <a:ext cx="8492797" cy="4776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5656" y="774274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策划：和明霞</a:t>
            </a:r>
            <a:endParaRPr lang="zh-CN" altLang="en-US" sz="4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 descr="个人网站注册页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563888" y="3687445"/>
            <a:ext cx="6665595" cy="3749040"/>
          </a:xfrm>
          <a:prstGeom prst="rect">
            <a:avLst/>
          </a:prstGeom>
        </p:spPr>
      </p:pic>
      <p:pic>
        <p:nvPicPr>
          <p:cNvPr id="7" name="图片 6" descr="个人网站登录页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67744" y="2560280"/>
            <a:ext cx="6665595" cy="3749040"/>
          </a:xfrm>
          <a:prstGeom prst="rect">
            <a:avLst/>
          </a:prstGeom>
        </p:spPr>
      </p:pic>
      <p:pic>
        <p:nvPicPr>
          <p:cNvPr id="9" name="图片 8" descr="个人网站详情页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14817" y="1264136"/>
            <a:ext cx="6665595" cy="3749040"/>
          </a:xfrm>
          <a:prstGeom prst="rect">
            <a:avLst/>
          </a:prstGeom>
        </p:spPr>
      </p:pic>
      <p:pic>
        <p:nvPicPr>
          <p:cNvPr id="8" name="图片 7" descr="个人网站首页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-365494" y="112008"/>
            <a:ext cx="6665595" cy="3749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365494" y="188595"/>
            <a:ext cx="923330" cy="34988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charset="0"/>
                <a:ea typeface="黑体" charset="0"/>
              </a:rPr>
              <a:t>网页设计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14" name="图片 1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3888" y="2564904"/>
            <a:ext cx="7419688" cy="49489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5736" y="2082379"/>
            <a:ext cx="7416824" cy="4947021"/>
          </a:xfrm>
          <a:prstGeom prst="rect">
            <a:avLst/>
          </a:prstGeom>
        </p:spPr>
      </p:pic>
      <p:pic>
        <p:nvPicPr>
          <p:cNvPr id="12" name="图片 11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4065" y="1676805"/>
            <a:ext cx="7056784" cy="4704523"/>
          </a:xfrm>
          <a:prstGeom prst="rect">
            <a:avLst/>
          </a:prstGeom>
        </p:spPr>
      </p:pic>
      <p:pic>
        <p:nvPicPr>
          <p:cNvPr id="11" name="图片 10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1117427"/>
            <a:ext cx="7136200" cy="4759845"/>
          </a:xfrm>
          <a:prstGeom prst="rect">
            <a:avLst/>
          </a:prstGeom>
        </p:spPr>
      </p:pic>
      <p:pic>
        <p:nvPicPr>
          <p:cNvPr id="10" name="图片 9">
            <a:hlinkClick r:id="rId12" action="ppaction://hlinkfile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92696" y="741040"/>
            <a:ext cx="7164288" cy="477619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79512" y="36272"/>
            <a:ext cx="2624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49" charset="-122"/>
                <a:ea typeface="黑体" pitchFamily="49" charset="-122"/>
              </a:rPr>
              <a:t>APP</a:t>
            </a:r>
            <a:r>
              <a:rPr lang="zh-CN" alt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49" charset="-122"/>
                <a:ea typeface="黑体" pitchFamily="49" charset="-122"/>
              </a:rPr>
              <a:t>界面</a:t>
            </a:r>
            <a:endParaRPr lang="zh-CN" alt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27451" y="1763066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932069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设计：王学敏</a:t>
            </a:r>
            <a:endParaRPr lang="zh-CN" altLang="en-US" sz="4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1920" y="3537012"/>
            <a:ext cx="6336703" cy="3564396"/>
          </a:xfrm>
          <a:prstGeom prst="rect">
            <a:avLst/>
          </a:prstGeom>
        </p:spPr>
      </p:pic>
      <p:pic>
        <p:nvPicPr>
          <p:cNvPr id="8" name="图片 7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1760" y="2447891"/>
            <a:ext cx="6480720" cy="3645405"/>
          </a:xfrm>
          <a:prstGeom prst="rect">
            <a:avLst/>
          </a:prstGeom>
        </p:spPr>
      </p:pic>
      <p:pic>
        <p:nvPicPr>
          <p:cNvPr id="7" name="图片 6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92" y="1541540"/>
            <a:ext cx="6299811" cy="3543644"/>
          </a:xfrm>
          <a:prstGeom prst="rect">
            <a:avLst/>
          </a:prstGeom>
        </p:spPr>
      </p:pic>
      <p:pic>
        <p:nvPicPr>
          <p:cNvPr id="3" name="图片 2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92563" y="692696"/>
            <a:ext cx="6144683" cy="3456384"/>
          </a:xfrm>
          <a:prstGeom prst="rect">
            <a:avLst/>
          </a:prstGeom>
        </p:spPr>
      </p:pic>
      <p:sp>
        <p:nvSpPr>
          <p:cNvPr id="13" name="文本框 5"/>
          <p:cNvSpPr txBox="1"/>
          <p:nvPr/>
        </p:nvSpPr>
        <p:spPr>
          <a:xfrm>
            <a:off x="-335441" y="332656"/>
            <a:ext cx="923330" cy="34988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charset="0"/>
                <a:ea typeface="黑体" charset="0"/>
              </a:rPr>
              <a:t>网页设计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/>
          <p:cNvSpPr/>
          <p:nvPr/>
        </p:nvSpPr>
        <p:spPr>
          <a:xfrm>
            <a:off x="179512" y="36272"/>
            <a:ext cx="2624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49" charset="-122"/>
                <a:ea typeface="黑体" pitchFamily="49" charset="-122"/>
              </a:rPr>
              <a:t>APP</a:t>
            </a:r>
            <a:r>
              <a:rPr lang="zh-CN" alt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49" charset="-122"/>
                <a:ea typeface="黑体" pitchFamily="49" charset="-122"/>
              </a:rPr>
              <a:t>界面</a:t>
            </a:r>
            <a:endParaRPr lang="zh-CN" alt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图片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052736" y="955540"/>
            <a:ext cx="6407286" cy="4273660"/>
          </a:xfrm>
          <a:prstGeom prst="rect">
            <a:avLst/>
          </a:prstGeom>
        </p:spPr>
      </p:pic>
      <p:pic>
        <p:nvPicPr>
          <p:cNvPr id="8" name="图片 7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36411" y="1410616"/>
            <a:ext cx="6480720" cy="4322640"/>
          </a:xfrm>
          <a:prstGeom prst="rect">
            <a:avLst/>
          </a:prstGeom>
        </p:spPr>
      </p:pic>
      <p:pic>
        <p:nvPicPr>
          <p:cNvPr id="9" name="图片 8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9632" y="1866643"/>
            <a:ext cx="6552728" cy="4370669"/>
          </a:xfrm>
          <a:prstGeom prst="rect">
            <a:avLst/>
          </a:prstGeom>
        </p:spPr>
      </p:pic>
      <p:pic>
        <p:nvPicPr>
          <p:cNvPr id="10" name="图片 9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3963" y="2454775"/>
            <a:ext cx="6858508" cy="4574625"/>
          </a:xfrm>
          <a:prstGeom prst="rect">
            <a:avLst/>
          </a:prstGeom>
        </p:spPr>
      </p:pic>
      <p:pic>
        <p:nvPicPr>
          <p:cNvPr id="12" name="图片 11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1043" y="2922639"/>
            <a:ext cx="6912768" cy="4610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755576" y="932069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Web</a:t>
            </a:r>
            <a:r>
              <a:rPr lang="zh-CN" altLang="en-US" sz="4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前端：梁玉娇</a:t>
            </a:r>
            <a:endParaRPr lang="zh-CN" altLang="en-US" sz="4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图片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1763066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5"/>
          <p:cNvSpPr txBox="1"/>
          <p:nvPr/>
        </p:nvSpPr>
        <p:spPr>
          <a:xfrm>
            <a:off x="-316150" y="7009"/>
            <a:ext cx="923330" cy="33499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charset="0"/>
                <a:ea typeface="黑体" charset="0"/>
              </a:rPr>
              <a:t>网页设计</a:t>
            </a:r>
          </a:p>
        </p:txBody>
      </p:sp>
      <p:pic>
        <p:nvPicPr>
          <p:cNvPr id="10" name="图片 9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1840" y="3212976"/>
            <a:ext cx="7308304" cy="4110921"/>
          </a:xfrm>
          <a:prstGeom prst="rect">
            <a:avLst/>
          </a:prstGeom>
        </p:spPr>
      </p:pic>
      <p:pic>
        <p:nvPicPr>
          <p:cNvPr id="9" name="图片 8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672" y="2017838"/>
            <a:ext cx="7117244" cy="4003450"/>
          </a:xfrm>
          <a:prstGeom prst="rect">
            <a:avLst/>
          </a:prstGeom>
        </p:spPr>
      </p:pic>
      <p:pic>
        <p:nvPicPr>
          <p:cNvPr id="8" name="图片 7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708" y="949224"/>
            <a:ext cx="6840760" cy="3847928"/>
          </a:xfrm>
          <a:prstGeom prst="rect">
            <a:avLst/>
          </a:prstGeom>
        </p:spPr>
      </p:pic>
      <p:pic>
        <p:nvPicPr>
          <p:cNvPr id="3" name="图片 2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21249" y="7009"/>
            <a:ext cx="6530468" cy="36733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图示 2"/>
          <p:cNvGraphicFramePr/>
          <p:nvPr/>
        </p:nvGraphicFramePr>
        <p:xfrm>
          <a:off x="323528" y="1397000"/>
          <a:ext cx="9001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矩形 6"/>
          <p:cNvSpPr/>
          <p:nvPr/>
        </p:nvSpPr>
        <p:spPr>
          <a:xfrm>
            <a:off x="179512" y="36272"/>
            <a:ext cx="2624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49" charset="-122"/>
                <a:ea typeface="黑体" pitchFamily="49" charset="-122"/>
              </a:rPr>
              <a:t>APP</a:t>
            </a:r>
            <a:r>
              <a:rPr lang="zh-CN" altLang="en-US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49" charset="-122"/>
                <a:ea typeface="黑体" pitchFamily="49" charset="-122"/>
              </a:rPr>
              <a:t>界面</a:t>
            </a:r>
            <a:endParaRPr lang="zh-CN" alt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图片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68823" y="188640"/>
            <a:ext cx="3321106" cy="4797152"/>
          </a:xfrm>
          <a:prstGeom prst="rect">
            <a:avLst/>
          </a:prstGeom>
        </p:spPr>
      </p:pic>
      <p:pic>
        <p:nvPicPr>
          <p:cNvPr id="9" name="图片 8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9632" y="775085"/>
            <a:ext cx="3451702" cy="4985792"/>
          </a:xfrm>
          <a:prstGeom prst="rect">
            <a:avLst/>
          </a:prstGeom>
        </p:spPr>
      </p:pic>
      <p:pic>
        <p:nvPicPr>
          <p:cNvPr id="8" name="图片 7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8730" y="1340768"/>
            <a:ext cx="3451702" cy="4985792"/>
          </a:xfrm>
          <a:prstGeom prst="rect">
            <a:avLst/>
          </a:prstGeom>
        </p:spPr>
      </p:pic>
      <p:pic>
        <p:nvPicPr>
          <p:cNvPr id="10" name="图片 9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11960" y="2016224"/>
            <a:ext cx="3620215" cy="5229200"/>
          </a:xfrm>
          <a:prstGeom prst="rect">
            <a:avLst/>
          </a:prstGeom>
        </p:spPr>
      </p:pic>
      <p:pic>
        <p:nvPicPr>
          <p:cNvPr id="11" name="图片 10">
            <a:hlinkClick r:id="rId12" action="ppaction://hlinkfile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6682" y="2708920"/>
            <a:ext cx="3570364" cy="5157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图示 2"/>
          <p:cNvGraphicFramePr/>
          <p:nvPr/>
        </p:nvGraphicFramePr>
        <p:xfrm>
          <a:off x="323528" y="1397000"/>
          <a:ext cx="9001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8701" y="1521076"/>
            <a:ext cx="6350000" cy="4772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3131840" y="3284984"/>
            <a:ext cx="2304256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谢谢欣赏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043608" y="765081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团队</a:t>
            </a:r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理念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940" y="1917065"/>
            <a:ext cx="7273925" cy="4358640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charset="0"/>
                <a:ea typeface="黑体" charset="0"/>
              </a:rPr>
              <a:t>团队理念：挥洒个性、协同合作</a:t>
            </a:r>
          </a:p>
          <a:p>
            <a:r>
              <a:rPr lang="zh-CN" altLang="en-US" sz="2000" dirty="0" smtClean="0">
                <a:latin typeface="黑体" charset="0"/>
                <a:ea typeface="黑体" charset="0"/>
              </a:rPr>
              <a:t>含义解读：</a:t>
            </a:r>
          </a:p>
          <a:p>
            <a:r>
              <a:rPr lang="en-US" altLang="zh-CN" sz="2000" dirty="0" smtClean="0">
                <a:latin typeface="黑体" charset="0"/>
                <a:ea typeface="黑体" charset="0"/>
              </a:rPr>
              <a:t>1.</a:t>
            </a:r>
            <a:r>
              <a:rPr lang="zh-CN" altLang="en-US" sz="2000" dirty="0" smtClean="0">
                <a:latin typeface="黑体" charset="0"/>
                <a:ea typeface="黑体" charset="0"/>
              </a:rPr>
              <a:t>挥洒个性：</a:t>
            </a:r>
          </a:p>
          <a:p>
            <a:r>
              <a:rPr lang="zh-CN" altLang="en-US" sz="2000" dirty="0" smtClean="0">
                <a:latin typeface="黑体" charset="0"/>
                <a:ea typeface="黑体" charset="0"/>
              </a:rPr>
              <a:t>我们团队的基础是尊重个人的兴趣和成就。在这里，并不要求成员牺牲自我，相反，挥洒个性、表现特长保证了成员共同完成任务目标。</a:t>
            </a:r>
          </a:p>
          <a:p>
            <a:r>
              <a:rPr lang="en-US" altLang="zh-CN" sz="2000" dirty="0" smtClean="0">
                <a:latin typeface="黑体" charset="0"/>
                <a:ea typeface="黑体" charset="0"/>
              </a:rPr>
              <a:t>2.</a:t>
            </a:r>
            <a:r>
              <a:rPr lang="zh-CN" altLang="en-US" sz="2000" dirty="0" smtClean="0">
                <a:latin typeface="黑体" charset="0"/>
                <a:ea typeface="黑体" charset="0"/>
              </a:rPr>
              <a:t>协同合作：</a:t>
            </a:r>
          </a:p>
          <a:p>
            <a:r>
              <a:rPr lang="zh-CN" altLang="en-US" sz="2000" dirty="0" smtClean="0">
                <a:latin typeface="黑体" charset="0"/>
                <a:ea typeface="黑体" charset="0"/>
              </a:rPr>
              <a:t>协同合作是我们的核心，它反映的是个体利益和整体利益的统一，进而保证团队的高效率运转</a:t>
            </a:r>
          </a:p>
          <a:p>
            <a:r>
              <a:rPr lang="zh-CN" altLang="en-US" sz="2000" dirty="0" smtClean="0">
                <a:latin typeface="黑体" charset="0"/>
                <a:ea typeface="黑体" charset="0"/>
              </a:rPr>
              <a:t>一个伟大的目标，需要一个伟大的团队来完成，前提是每个人有明确的责任和分工，承担起应有的责任，然而全体成员的协作意愿和协作方式才能产生真正的内心动力。简单来说，我们是由一群有着共同目标的人组合而成的一个队伍，各自发挥着自己所擅长的才能，产生</a:t>
            </a:r>
            <a:r>
              <a:rPr lang="en-US" altLang="zh-CN" sz="2000" dirty="0" smtClean="0">
                <a:latin typeface="黑体" charset="0"/>
                <a:ea typeface="黑体" charset="0"/>
              </a:rPr>
              <a:t>1+1&gt;2</a:t>
            </a:r>
            <a:r>
              <a:rPr lang="zh-CN" altLang="en-US" sz="2000" dirty="0" smtClean="0">
                <a:latin typeface="黑体" charset="0"/>
                <a:ea typeface="黑体" charset="0"/>
              </a:rPr>
              <a:t>的能量，从而达到共同的目标。</a:t>
            </a:r>
            <a:endParaRPr lang="zh-CN" altLang="en-US" sz="2000" dirty="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图示 2"/>
          <p:cNvGraphicFramePr/>
          <p:nvPr/>
        </p:nvGraphicFramePr>
        <p:xfrm>
          <a:off x="323528" y="1397000"/>
          <a:ext cx="9001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043608" y="836836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LOGO</a:t>
            </a:r>
            <a:r>
              <a:rPr lang="zh-CN" alt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理念</a:t>
            </a:r>
            <a:endParaRPr lang="zh-CN" altLang="en-US" sz="4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853" y="1773188"/>
            <a:ext cx="7128792" cy="4846320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6">
                        <a:shade val="51000"/>
                        <a:satMod val="130000"/>
                      </a:schemeClr>
                    </a:gs>
                    <a:gs pos="80000">
                      <a:schemeClr val="accent6">
                        <a:shade val="93000"/>
                        <a:satMod val="130000"/>
                      </a:schemeClr>
                    </a:gs>
                    <a:gs pos="100000">
                      <a:schemeClr val="accent6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charset="0"/>
                <a:ea typeface="黑体" charset="0"/>
              </a:rPr>
              <a:t>logo</a:t>
            </a:r>
            <a:r>
              <a:rPr lang="zh-CN" altLang="zh-CN" sz="2400" dirty="0">
                <a:latin typeface="黑体" charset="0"/>
                <a:ea typeface="黑体" charset="0"/>
              </a:rPr>
              <a:t>设计是以“</a:t>
            </a:r>
            <a:r>
              <a:rPr lang="en-US" altLang="zh-CN" sz="2400" dirty="0">
                <a:latin typeface="黑体" charset="0"/>
                <a:ea typeface="黑体" charset="0"/>
              </a:rPr>
              <a:t>Walking in the front</a:t>
            </a:r>
            <a:r>
              <a:rPr lang="zh-CN" altLang="zh-CN" sz="2400" dirty="0">
                <a:latin typeface="黑体" charset="0"/>
                <a:ea typeface="黑体" charset="0"/>
              </a:rPr>
              <a:t>”</a:t>
            </a:r>
            <a:r>
              <a:rPr lang="en-US" altLang="zh-CN" sz="2400" dirty="0">
                <a:latin typeface="黑体" charset="0"/>
                <a:ea typeface="黑体" charset="0"/>
              </a:rPr>
              <a:t>(</a:t>
            </a:r>
            <a:r>
              <a:rPr lang="zh-CN" altLang="zh-CN" sz="2400" dirty="0">
                <a:latin typeface="黑体" charset="0"/>
                <a:ea typeface="黑体" charset="0"/>
              </a:rPr>
              <a:t>走在前端</a:t>
            </a:r>
            <a:r>
              <a:rPr lang="en-US" altLang="zh-CN" sz="2400" dirty="0">
                <a:latin typeface="黑体" charset="0"/>
                <a:ea typeface="黑体" charset="0"/>
              </a:rPr>
              <a:t>)</a:t>
            </a:r>
            <a:r>
              <a:rPr lang="zh-CN" altLang="zh-CN" sz="2400" dirty="0">
                <a:latin typeface="黑体" charset="0"/>
                <a:ea typeface="黑体" charset="0"/>
              </a:rPr>
              <a:t>的首字母</a:t>
            </a:r>
            <a:r>
              <a:rPr lang="en-US" altLang="zh-CN" sz="2400" dirty="0">
                <a:latin typeface="黑体" charset="0"/>
                <a:ea typeface="黑体" charset="0"/>
              </a:rPr>
              <a:t>WIF</a:t>
            </a:r>
            <a:r>
              <a:rPr lang="zh-CN" altLang="zh-CN" sz="2400" dirty="0">
                <a:latin typeface="黑体" charset="0"/>
                <a:ea typeface="黑体" charset="0"/>
              </a:rPr>
              <a:t>进行简洁的点线面设计，同时</a:t>
            </a:r>
            <a:r>
              <a:rPr lang="en-US" altLang="zh-CN" sz="2400" dirty="0">
                <a:latin typeface="黑体" charset="0"/>
                <a:ea typeface="黑体" charset="0"/>
              </a:rPr>
              <a:t>W</a:t>
            </a:r>
            <a:r>
              <a:rPr lang="zh-CN" altLang="zh-CN" sz="2400" dirty="0">
                <a:latin typeface="黑体" charset="0"/>
                <a:ea typeface="黑体" charset="0"/>
              </a:rPr>
              <a:t>也是</a:t>
            </a:r>
            <a:r>
              <a:rPr lang="en-US" altLang="zh-CN" sz="2400" dirty="0">
                <a:latin typeface="黑体" charset="0"/>
                <a:ea typeface="黑体" charset="0"/>
              </a:rPr>
              <a:t>web</a:t>
            </a:r>
            <a:r>
              <a:rPr lang="zh-CN" altLang="zh-CN" sz="2400" dirty="0">
                <a:latin typeface="黑体" charset="0"/>
                <a:ea typeface="黑体" charset="0"/>
              </a:rPr>
              <a:t>的首字母。</a:t>
            </a:r>
          </a:p>
          <a:p>
            <a:r>
              <a:rPr lang="en-US" altLang="zh-CN" sz="2400" dirty="0">
                <a:latin typeface="黑体" charset="0"/>
                <a:ea typeface="黑体" charset="0"/>
              </a:rPr>
              <a:t>    </a:t>
            </a:r>
            <a:r>
              <a:rPr lang="zh-CN" altLang="zh-CN" sz="2400" dirty="0">
                <a:latin typeface="黑体" charset="0"/>
                <a:ea typeface="黑体" charset="0"/>
              </a:rPr>
              <a:t>首先，全图采用渐变的色彩和字母上的弧度来展现“动”的色彩，右上方的圆形起到画龙点睛的作用，即代表字母</a:t>
            </a:r>
            <a:r>
              <a:rPr lang="en-US" altLang="zh-CN" sz="2400" dirty="0">
                <a:latin typeface="黑体" charset="0"/>
                <a:ea typeface="黑体" charset="0"/>
              </a:rPr>
              <a:t>I</a:t>
            </a:r>
            <a:r>
              <a:rPr lang="zh-CN" altLang="zh-CN" sz="2400" dirty="0">
                <a:latin typeface="黑体" charset="0"/>
                <a:ea typeface="黑体" charset="0"/>
              </a:rPr>
              <a:t>的小写点，形状又像太阳象征着活力，同时在</a:t>
            </a:r>
            <a:r>
              <a:rPr lang="en-US" altLang="zh-CN" sz="2400" dirty="0">
                <a:latin typeface="黑体" charset="0"/>
                <a:ea typeface="黑体" charset="0"/>
              </a:rPr>
              <a:t>W</a:t>
            </a:r>
            <a:r>
              <a:rPr lang="zh-CN" altLang="zh-CN" sz="2400" dirty="0">
                <a:latin typeface="黑体" charset="0"/>
                <a:ea typeface="黑体" charset="0"/>
              </a:rPr>
              <a:t>与</a:t>
            </a:r>
            <a:r>
              <a:rPr lang="en-US" altLang="zh-CN" sz="2400" dirty="0">
                <a:latin typeface="黑体" charset="0"/>
                <a:ea typeface="黑体" charset="0"/>
              </a:rPr>
              <a:t>F</a:t>
            </a:r>
            <a:r>
              <a:rPr lang="zh-CN" altLang="zh-CN" sz="2400" dirty="0">
                <a:latin typeface="黑体" charset="0"/>
                <a:ea typeface="黑体" charset="0"/>
              </a:rPr>
              <a:t>共用一笔上的地方又加了一撇，即组成小写的</a:t>
            </a:r>
            <a:r>
              <a:rPr lang="en-US" altLang="zh-CN" sz="2400" dirty="0">
                <a:latin typeface="黑体" charset="0"/>
                <a:ea typeface="黑体" charset="0"/>
              </a:rPr>
              <a:t>I</a:t>
            </a:r>
            <a:r>
              <a:rPr lang="zh-CN" altLang="zh-CN" sz="2400" dirty="0">
                <a:latin typeface="黑体" charset="0"/>
                <a:ea typeface="黑体" charset="0"/>
              </a:rPr>
              <a:t>，又给人以立体感，</a:t>
            </a:r>
            <a:r>
              <a:rPr lang="en-US" altLang="zh-CN" sz="2400" dirty="0">
                <a:latin typeface="黑体" charset="0"/>
                <a:ea typeface="黑体" charset="0"/>
              </a:rPr>
              <a:t>WIF</a:t>
            </a:r>
            <a:r>
              <a:rPr lang="zh-CN" altLang="zh-CN" sz="2400" dirty="0">
                <a:latin typeface="黑体" charset="0"/>
                <a:ea typeface="黑体" charset="0"/>
              </a:rPr>
              <a:t>采用共笔与连笔的设计使</a:t>
            </a:r>
            <a:r>
              <a:rPr lang="en-US" altLang="zh-CN" sz="2400" dirty="0">
                <a:latin typeface="黑体" charset="0"/>
                <a:ea typeface="黑体" charset="0"/>
              </a:rPr>
              <a:t>logo</a:t>
            </a:r>
            <a:r>
              <a:rPr lang="zh-CN" altLang="zh-CN" sz="2400" dirty="0">
                <a:latin typeface="黑体" charset="0"/>
                <a:ea typeface="黑体" charset="0"/>
              </a:rPr>
              <a:t>整体看起来比较简洁大方，同时也可以表现出我们团队团结合作的精神 ，再者，红黄的色调是取自初生的太阳的颜色，它可以显示出团队积极向上的朝气，同时也表达着我们团队不怕苦不怕难，勇往直前的信念。</a:t>
            </a:r>
            <a:endParaRPr sz="240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图示 2"/>
          <p:cNvGraphicFramePr/>
          <p:nvPr/>
        </p:nvGraphicFramePr>
        <p:xfrm>
          <a:off x="323528" y="1397000"/>
          <a:ext cx="9001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图示 2"/>
          <p:cNvGraphicFramePr/>
          <p:nvPr/>
        </p:nvGraphicFramePr>
        <p:xfrm>
          <a:off x="179512" y="1412776"/>
          <a:ext cx="9145016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图示 2"/>
          <p:cNvGraphicFramePr/>
          <p:nvPr/>
        </p:nvGraphicFramePr>
        <p:xfrm>
          <a:off x="323528" y="1397000"/>
          <a:ext cx="9001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24544" y="-4259"/>
            <a:ext cx="9670569" cy="726117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7009"/>
            <a:ext cx="1800200" cy="15345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475521" y="774273"/>
            <a:ext cx="568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项目</a:t>
            </a:r>
            <a:r>
              <a:rPr lang="zh-CN" altLang="en-US" sz="480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经理：崔倩倩</a:t>
            </a:r>
            <a:endParaRPr lang="zh-CN" altLang="en-US" sz="4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" name="图片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544" y="1988840"/>
            <a:ext cx="8063880" cy="4535933"/>
          </a:xfrm>
          <a:prstGeom prst="rect">
            <a:avLst/>
          </a:prstGeom>
        </p:spPr>
      </p:pic>
      <p:pic>
        <p:nvPicPr>
          <p:cNvPr id="8" name="图片 7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39" y="2636912"/>
            <a:ext cx="4876800" cy="487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:wipe dir="u"/>
      </p:transition>
    </mc:Choice>
    <mc:Fallback xmlns=""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528</Words>
  <Application>Microsoft Office PowerPoint</Application>
  <PresentationFormat>全屏显示(4:3)</PresentationFormat>
  <Paragraphs>60</Paragraphs>
  <Slides>23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AutoBVT</cp:lastModifiedBy>
  <cp:revision>55</cp:revision>
  <dcterms:created xsi:type="dcterms:W3CDTF">2016-08-09T11:14:00Z</dcterms:created>
  <dcterms:modified xsi:type="dcterms:W3CDTF">2016-08-12T03:00:33Z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